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307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3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90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785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6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9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0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8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6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1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6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3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3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5FAE8B-34DE-4E40-9248-3C7316A7306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1193E3-3ECF-4479-9EE1-8A85C492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34" y="166267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/>
              <a:t>Як створити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uk-UA" sz="6600" dirty="0" smtClean="0"/>
              <a:t>обліковий запис  </a:t>
            </a:r>
            <a:r>
              <a:rPr lang="en-US" sz="6600" dirty="0" smtClean="0"/>
              <a:t/>
            </a:r>
            <a:br>
              <a:rPr lang="en-US" sz="6600" dirty="0" smtClean="0"/>
            </a:b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3" y="2814637"/>
            <a:ext cx="6302801" cy="22258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483" y="2620372"/>
            <a:ext cx="5008850" cy="3751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3783" y="5792388"/>
            <a:ext cx="5173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Підготувала Чернишенко Н</a:t>
            </a:r>
            <a:r>
              <a:rPr lang="uk-UA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., </a:t>
            </a:r>
            <a:r>
              <a:rPr lang="uk-UA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провідний бібліотекар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7481" y="131706"/>
            <a:ext cx="9525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Arial Narrow" panose="020B0606020202030204" pitchFamily="34" charset="0"/>
              </a:rPr>
              <a:t>Комунальний заклад «Харківська </a:t>
            </a:r>
            <a:r>
              <a:rPr lang="uk-UA" sz="2000" dirty="0" err="1" smtClean="0">
                <a:latin typeface="Arial Narrow" panose="020B0606020202030204" pitchFamily="34" charset="0"/>
              </a:rPr>
              <a:t>гуманітарно</a:t>
            </a:r>
            <a:r>
              <a:rPr lang="uk-UA" sz="2000" dirty="0" smtClean="0">
                <a:latin typeface="Arial Narrow" panose="020B0606020202030204" pitchFamily="34" charset="0"/>
              </a:rPr>
              <a:t>-педагогічна академія» Харківської обласної ради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63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6" t="9534" r="31940" b="17198"/>
          <a:stretch/>
        </p:blipFill>
        <p:spPr>
          <a:xfrm>
            <a:off x="847128" y="301629"/>
            <a:ext cx="10072049" cy="61264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2483893" y="2221935"/>
            <a:ext cx="5404513" cy="603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7997587" y="222193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93075" y="846161"/>
            <a:ext cx="1610436" cy="33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2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2500" t="8338" r="24104" b="12619"/>
          <a:stretch/>
        </p:blipFill>
        <p:spPr>
          <a:xfrm>
            <a:off x="193951" y="207433"/>
            <a:ext cx="7818553" cy="650726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8366078" y="4517408"/>
            <a:ext cx="255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Заповніть відповідні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поля і натисніть 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«Наступний крок»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883042">
            <a:off x="7876874" y="5922435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21148" y="6208819"/>
            <a:ext cx="999428" cy="402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85" y="207433"/>
            <a:ext cx="3416887" cy="42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3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3607" t="15127" r="33241" b="12734"/>
          <a:stretch/>
        </p:blipFill>
        <p:spPr>
          <a:xfrm>
            <a:off x="951413" y="326651"/>
            <a:ext cx="4241612" cy="51892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359" t="16501" r="34065" b="12220"/>
          <a:stretch/>
        </p:blipFill>
        <p:spPr>
          <a:xfrm>
            <a:off x="6286038" y="453788"/>
            <a:ext cx="4114700" cy="50620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918313" y="5707293"/>
            <a:ext cx="354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Натисніть на позначку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6254" y="5555566"/>
            <a:ext cx="5811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Після ознайомлення з умовами і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конфіденційністю  натисніть «Увімкнути»</a:t>
            </a:r>
            <a:endParaRPr lang="ru-RU" sz="2400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 l="48221" t="79507" r="48257" b="14633"/>
          <a:stretch/>
        </p:blipFill>
        <p:spPr>
          <a:xfrm>
            <a:off x="3780001" y="5773173"/>
            <a:ext cx="423081" cy="395785"/>
          </a:xfrm>
          <a:prstGeom prst="ellipse">
            <a:avLst/>
          </a:prstGeom>
          <a:ln w="3175" cap="rnd">
            <a:solidFill>
              <a:schemeClr val="tx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Стрелка влево 8"/>
          <p:cNvSpPr/>
          <p:nvPr/>
        </p:nvSpPr>
        <p:spPr>
          <a:xfrm rot="2086833">
            <a:off x="10184823" y="5306482"/>
            <a:ext cx="782706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 rot="2086833">
            <a:off x="3140527" y="5273543"/>
            <a:ext cx="782706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88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19" t="9134" r="1157" b="7442"/>
          <a:stretch/>
        </p:blipFill>
        <p:spPr>
          <a:xfrm>
            <a:off x="655094" y="382138"/>
            <a:ext cx="10467832" cy="502408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079792" y="5558045"/>
            <a:ext cx="9161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Після</a:t>
            </a:r>
            <a:r>
              <a:rPr lang="uk-UA" sz="2400" dirty="0" smtClean="0"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створення облікового запису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Google </a:t>
            </a:r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Ви можете додати своє фото,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натиснувши на позначку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13242" y="382138"/>
            <a:ext cx="553353" cy="4913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439582">
            <a:off x="10865735" y="805782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10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44" t="8139" r="1828" b="5052"/>
          <a:stretch/>
        </p:blipFill>
        <p:spPr>
          <a:xfrm>
            <a:off x="163773" y="573205"/>
            <a:ext cx="11805314" cy="5950424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 rot="5400000">
            <a:off x="5704764" y="3521125"/>
            <a:ext cx="723332" cy="24156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лево 3"/>
          <p:cNvSpPr/>
          <p:nvPr/>
        </p:nvSpPr>
        <p:spPr>
          <a:xfrm rot="1439582">
            <a:off x="7330519" y="4848302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9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96" t="9931" r="1828" b="7841"/>
          <a:stretch/>
        </p:blipFill>
        <p:spPr>
          <a:xfrm>
            <a:off x="150127" y="239583"/>
            <a:ext cx="11614244" cy="55197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6728" y="5882185"/>
            <a:ext cx="1098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Компанія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Google </a:t>
            </a:r>
            <a:r>
              <a:rPr lang="uk-UA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надає Вам доступ до можливостей і сервісів пошукової системи 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66829" y="600501"/>
            <a:ext cx="2674962" cy="4053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5400000">
            <a:off x="10115106" y="4964304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56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150</TotalTime>
  <Words>65</Words>
  <Application>Microsoft Office PowerPoint</Application>
  <PresentationFormat>Произвольный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Главное мероприятие</vt:lpstr>
      <vt:lpstr>Як створити  обліковий запис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chernyshenko314@outlook.com</dc:creator>
  <cp:lastModifiedBy>User</cp:lastModifiedBy>
  <cp:revision>16</cp:revision>
  <dcterms:created xsi:type="dcterms:W3CDTF">2018-02-19T08:38:23Z</dcterms:created>
  <dcterms:modified xsi:type="dcterms:W3CDTF">2020-05-27T10:40:25Z</dcterms:modified>
</cp:coreProperties>
</file>