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handoutMasterIdLst>
    <p:handoutMasterId r:id="rId61"/>
  </p:handoutMasterIdLst>
  <p:sldIdLst>
    <p:sldId id="257" r:id="rId2"/>
    <p:sldId id="298" r:id="rId3"/>
    <p:sldId id="318" r:id="rId4"/>
    <p:sldId id="365" r:id="rId5"/>
    <p:sldId id="357" r:id="rId6"/>
    <p:sldId id="358" r:id="rId7"/>
    <p:sldId id="360" r:id="rId8"/>
    <p:sldId id="359" r:id="rId9"/>
    <p:sldId id="361" r:id="rId10"/>
    <p:sldId id="362" r:id="rId11"/>
    <p:sldId id="363" r:id="rId12"/>
    <p:sldId id="332" r:id="rId13"/>
    <p:sldId id="328" r:id="rId14"/>
    <p:sldId id="329" r:id="rId15"/>
    <p:sldId id="330" r:id="rId16"/>
    <p:sldId id="331" r:id="rId17"/>
    <p:sldId id="334" r:id="rId18"/>
    <p:sldId id="336" r:id="rId19"/>
    <p:sldId id="337" r:id="rId20"/>
    <p:sldId id="338" r:id="rId21"/>
    <p:sldId id="339" r:id="rId22"/>
    <p:sldId id="364" r:id="rId23"/>
    <p:sldId id="340" r:id="rId24"/>
    <p:sldId id="335" r:id="rId25"/>
    <p:sldId id="283" r:id="rId26"/>
    <p:sldId id="291" r:id="rId27"/>
    <p:sldId id="264" r:id="rId28"/>
    <p:sldId id="293" r:id="rId29"/>
    <p:sldId id="273" r:id="rId30"/>
    <p:sldId id="258" r:id="rId31"/>
    <p:sldId id="294" r:id="rId32"/>
    <p:sldId id="295" r:id="rId33"/>
    <p:sldId id="299" r:id="rId34"/>
    <p:sldId id="300" r:id="rId35"/>
    <p:sldId id="301" r:id="rId36"/>
    <p:sldId id="316" r:id="rId37"/>
    <p:sldId id="289" r:id="rId38"/>
    <p:sldId id="312" r:id="rId39"/>
    <p:sldId id="302" r:id="rId40"/>
    <p:sldId id="303" r:id="rId41"/>
    <p:sldId id="305" r:id="rId42"/>
    <p:sldId id="306" r:id="rId43"/>
    <p:sldId id="341" r:id="rId44"/>
    <p:sldId id="344" r:id="rId45"/>
    <p:sldId id="345" r:id="rId46"/>
    <p:sldId id="350" r:id="rId47"/>
    <p:sldId id="349" r:id="rId48"/>
    <p:sldId id="347" r:id="rId49"/>
    <p:sldId id="348" r:id="rId50"/>
    <p:sldId id="355" r:id="rId51"/>
    <p:sldId id="356" r:id="rId52"/>
    <p:sldId id="310" r:id="rId53"/>
    <p:sldId id="311" r:id="rId54"/>
    <p:sldId id="351" r:id="rId55"/>
    <p:sldId id="352" r:id="rId56"/>
    <p:sldId id="353" r:id="rId57"/>
    <p:sldId id="354" r:id="rId58"/>
    <p:sldId id="275" r:id="rId59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charset="-122"/>
        <a:ea typeface="等线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charset="-122"/>
        <a:ea typeface="等线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charset="-122"/>
        <a:ea typeface="等线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charset="-122"/>
        <a:ea typeface="等线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charset="-122"/>
        <a:ea typeface="等线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等线" charset="-122"/>
        <a:ea typeface="等线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等线" charset="-122"/>
        <a:ea typeface="等线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等线" charset="-122"/>
        <a:ea typeface="等线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等线" charset="-122"/>
        <a:ea typeface="等线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71">
          <p15:clr>
            <a:srgbClr val="A4A3A4"/>
          </p15:clr>
        </p15:guide>
        <p15:guide id="2" pos="28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46565D"/>
    <a:srgbClr val="627887"/>
    <a:srgbClr val="73C5FF"/>
    <a:srgbClr val="F2F3F5"/>
    <a:srgbClr val="E96250"/>
    <a:srgbClr val="EE7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71"/>
        <p:guide pos="28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noProof="1" smtClean="0"/>
            </a:lvl1pPr>
          </a:lstStyle>
          <a:p>
            <a:pPr>
              <a:defRPr/>
            </a:pPr>
            <a:fld id="{61BFA26F-217F-414B-8ABF-84CA8CE941FE}" type="datetimeFigureOut">
              <a:rPr lang="zh-CN" altLang="en-US"/>
              <a:pPr>
                <a:defRPr/>
              </a:pPr>
              <a:t>2020/5/28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noProof="1" smtClean="0"/>
            </a:lvl1pPr>
          </a:lstStyle>
          <a:p>
            <a:pPr>
              <a:defRPr/>
            </a:pPr>
            <a:fld id="{760971E5-43F1-465F-B210-A8166D2625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234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>
              <a:sym typeface="Arial" panose="020B0604020202020204" pitchFamily="34" charset="0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1" smtClean="0">
                <a:sym typeface="+mn-ea"/>
              </a:rPr>
              <a:t>Click to edit Master text style</a:t>
            </a:r>
            <a:endParaRPr lang="zh-CN" altLang="en-US" noProof="1" smtClean="0">
              <a:sym typeface="Arial" panose="020B0604020202020204" pitchFamily="34" charset="0"/>
            </a:endParaRPr>
          </a:p>
          <a:p>
            <a:pPr lvl="1"/>
            <a:r>
              <a:rPr lang="zh-CN" altLang="en-US" noProof="1" smtClean="0">
                <a:sym typeface="+mn-ea"/>
              </a:rPr>
              <a:t>Second level</a:t>
            </a:r>
            <a:endParaRPr lang="zh-CN" altLang="en-US" noProof="1" smtClean="0">
              <a:sym typeface="Arial" panose="020B0604020202020204" pitchFamily="34" charset="0"/>
            </a:endParaRPr>
          </a:p>
          <a:p>
            <a:pPr lvl="2"/>
            <a:r>
              <a:rPr lang="zh-CN" altLang="en-US" noProof="1" smtClean="0">
                <a:sym typeface="+mn-ea"/>
              </a:rPr>
              <a:t>Third level</a:t>
            </a:r>
            <a:endParaRPr lang="zh-CN" altLang="en-US" noProof="1" smtClean="0">
              <a:sym typeface="Arial" panose="020B0604020202020204" pitchFamily="34" charset="0"/>
            </a:endParaRPr>
          </a:p>
          <a:p>
            <a:pPr lvl="3"/>
            <a:r>
              <a:rPr lang="zh-CN" altLang="en-US" noProof="1" smtClean="0">
                <a:sym typeface="+mn-ea"/>
              </a:rPr>
              <a:t>Fourth level</a:t>
            </a:r>
            <a:endParaRPr lang="zh-CN" altLang="en-US" noProof="1" smtClean="0">
              <a:sym typeface="Arial" panose="020B0604020202020204" pitchFamily="34" charset="0"/>
            </a:endParaRPr>
          </a:p>
          <a:p>
            <a:pPr lvl="4"/>
            <a:r>
              <a:rPr lang="zh-CN" altLang="en-US" noProof="1" smtClean="0">
                <a:sym typeface="+mn-ea"/>
              </a:rPr>
              <a:t>Fifth level</a:t>
            </a:r>
            <a:endParaRPr lang="zh-CN" altLang="en-US" noProof="0" smtClean="0"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Arial" panose="020B0604020202020204" pitchFamily="34" charset="0"/>
              </a:defRPr>
            </a:lvl1pPr>
          </a:lstStyle>
          <a:p>
            <a:pPr>
              <a:defRPr/>
            </a:pPr>
            <a:fld id="{5F0F37F7-2426-4F42-81F8-1AA9146950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9451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Arial" panose="020B0604020202020204" pitchFamily="34" charset="0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Arial" panose="020B0604020202020204" pitchFamily="34" charset="0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Arial" panose="020B0604020202020204" pitchFamily="34" charset="0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Arial" panose="020B0604020202020204" pitchFamily="34" charset="0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Arial" panose="020B0604020202020204" pitchFamily="34" charset="0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 smtClean="0"/>
              <a:t>Click to edit Master title style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altLang="zh-CN" noProof="1" smtClean="0"/>
              <a:t>Образец подзаголовка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42F2A-9ECB-408A-9A98-D578BE5E54F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44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Click to edit Master title style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zh-CN" noProof="1" smtClean="0"/>
              <a:t>Образец текста</a:t>
            </a:r>
          </a:p>
          <a:p>
            <a:pPr lvl="1"/>
            <a:r>
              <a:rPr lang="ru-RU" altLang="zh-CN" noProof="1" smtClean="0"/>
              <a:t>Второй уровень</a:t>
            </a:r>
          </a:p>
          <a:p>
            <a:pPr lvl="2"/>
            <a:r>
              <a:rPr lang="ru-RU" altLang="zh-CN" noProof="1" smtClean="0"/>
              <a:t>Третий уровень</a:t>
            </a:r>
          </a:p>
          <a:p>
            <a:pPr lvl="3"/>
            <a:r>
              <a:rPr lang="ru-RU" altLang="zh-CN" noProof="1" smtClean="0"/>
              <a:t>Четвертый уровень</a:t>
            </a:r>
          </a:p>
          <a:p>
            <a:pPr lvl="4"/>
            <a:r>
              <a:rPr lang="ru-RU" altLang="zh-CN" noProof="1" smtClean="0"/>
              <a:t>Пятый уровень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0C6B0-95A4-4402-A91F-B335DB9004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63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269E3-CA24-49DC-8C9A-FF81AE2F35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557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5749C7F-33D1-4E2F-8095-E18D66F4F13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54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6A46F57-2496-44EA-A298-6FC83CEEC8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920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Click to edit Master title style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Click to edit Master text style</a:t>
            </a:r>
          </a:p>
          <a:p>
            <a:pPr lvl="1"/>
            <a:r>
              <a:rPr lang="zh-CN" altLang="en-US" smtClean="0"/>
              <a:t>Second level</a:t>
            </a:r>
          </a:p>
          <a:p>
            <a:pPr lvl="2"/>
            <a:r>
              <a:rPr lang="zh-CN" altLang="en-US" smtClean="0"/>
              <a:t>Third level</a:t>
            </a:r>
          </a:p>
          <a:p>
            <a:pPr lvl="3"/>
            <a:r>
              <a:rPr lang="zh-CN" altLang="en-US" smtClean="0"/>
              <a:t>Fourth level</a:t>
            </a:r>
          </a:p>
          <a:p>
            <a:pPr lvl="4"/>
            <a:r>
              <a:rPr lang="zh-CN" altLang="en-US" smtClean="0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pPr>
              <a:defRPr/>
            </a:pPr>
            <a:fld id="{E3E02AA3-00F0-4BD2-BC5D-F1FCE44EFB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702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larivate.com/" TargetMode="External"/><Relationship Id="rId5" Type="http://schemas.openxmlformats.org/officeDocument/2006/relationships/hyperlink" Target="http://www.clarivate.ru/products/web-of-science" TargetMode="Externa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rivate.com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rivate.com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ons.com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science.in.ua/ua-journals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19.png"/><Relationship Id="rId4" Type="http://schemas.openxmlformats.org/officeDocument/2006/relationships/hyperlink" Target="https://scholar.google.com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sevier.com/?a=69451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scholar.google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file:///D:\&#1052;&#1072;&#1075;&#1110;&#1089;&#1090;&#1077;&#1088;&#1089;&#1100;&#1082;&#1072;\&#1040;&#1089;&#1087;&#1080;&#1088;&#1072;&#1085;&#1090;&#1080;\&#1075;&#1091;&#1075;&#1083;%20&#1072;&#1082;&#1072;&#1076;.Untitled.mp4" TargetMode="External"/><Relationship Id="rId1" Type="http://schemas.openxmlformats.org/officeDocument/2006/relationships/video" Target="NULL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19.png"/><Relationship Id="rId4" Type="http://schemas.openxmlformats.org/officeDocument/2006/relationships/hyperlink" Target="https://doaj.org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19.png"/><Relationship Id="rId4" Type="http://schemas.openxmlformats.org/officeDocument/2006/relationships/hyperlink" Target="https://oatd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biblhgpa.jimdofree.com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atd.org/" TargetMode="External"/><Relationship Id="rId5" Type="http://schemas.openxmlformats.org/officeDocument/2006/relationships/image" Target="../media/image19.png"/><Relationship Id="rId4" Type="http://schemas.openxmlformats.org/officeDocument/2006/relationships/hyperlink" Target="https://ethos.bl.uk/Home.do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books.google.com.u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atd.org/" TargetMode="External"/><Relationship Id="rId5" Type="http://schemas.openxmlformats.org/officeDocument/2006/relationships/image" Target="../media/image19.png"/><Relationship Id="rId4" Type="http://schemas.openxmlformats.org/officeDocument/2006/relationships/hyperlink" Target="http://www.nbuv.gov.ua/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7.png"/><Relationship Id="rId4" Type="http://schemas.openxmlformats.org/officeDocument/2006/relationships/hyperlink" Target="http://lib.iitta.gov.ua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uran.ua/index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periodicals.karazin.ua/pedagogy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periodicals.karazin.ua/pedagogy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iblhgpa.jimdofree.com/" TargetMode="External"/><Relationship Id="rId4" Type="http://schemas.openxmlformats.org/officeDocument/2006/relationships/image" Target="../media/image1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repository.khpa.edu.ua:8080/jspu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.png"/><Relationship Id="rId4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73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任意多边形 49"/>
          <p:cNvSpPr/>
          <p:nvPr/>
        </p:nvSpPr>
        <p:spPr>
          <a:xfrm>
            <a:off x="0" y="2974975"/>
            <a:ext cx="3121025" cy="3883025"/>
          </a:xfrm>
          <a:custGeom>
            <a:avLst/>
            <a:gdLst>
              <a:gd name="connsiteX0" fmla="*/ 50799 w 3426058"/>
              <a:gd name="connsiteY0" fmla="*/ 0 h 4140200"/>
              <a:gd name="connsiteX1" fmla="*/ 630007 w 3426058"/>
              <a:gd name="connsiteY1" fmla="*/ 307962 h 4140200"/>
              <a:gd name="connsiteX2" fmla="*/ 662608 w 3426058"/>
              <a:gd name="connsiteY2" fmla="*/ 368025 h 4140200"/>
              <a:gd name="connsiteX3" fmla="*/ 680193 w 3426058"/>
              <a:gd name="connsiteY3" fmla="*/ 362566 h 4140200"/>
              <a:gd name="connsiteX4" fmla="*/ 749299 w 3426058"/>
              <a:gd name="connsiteY4" fmla="*/ 355600 h 4140200"/>
              <a:gd name="connsiteX5" fmla="*/ 941018 w 3426058"/>
              <a:gd name="connsiteY5" fmla="*/ 414162 h 4140200"/>
              <a:gd name="connsiteX6" fmla="*/ 973394 w 3426058"/>
              <a:gd name="connsiteY6" fmla="*/ 440875 h 4140200"/>
              <a:gd name="connsiteX7" fmla="*/ 998185 w 3426058"/>
              <a:gd name="connsiteY7" fmla="*/ 413077 h 4140200"/>
              <a:gd name="connsiteX8" fmla="*/ 1136649 w 3426058"/>
              <a:gd name="connsiteY8" fmla="*/ 355600 h 4140200"/>
              <a:gd name="connsiteX9" fmla="*/ 1342005 w 3426058"/>
              <a:gd name="connsiteY9" fmla="*/ 503982 h 4140200"/>
              <a:gd name="connsiteX10" fmla="*/ 1352048 w 3426058"/>
              <a:gd name="connsiteY10" fmla="*/ 529125 h 4140200"/>
              <a:gd name="connsiteX11" fmla="*/ 1397000 w 3426058"/>
              <a:gd name="connsiteY11" fmla="*/ 523875 h 4140200"/>
              <a:gd name="connsiteX12" fmla="*/ 1705136 w 3426058"/>
              <a:gd name="connsiteY12" fmla="*/ 671735 h 4140200"/>
              <a:gd name="connsiteX13" fmla="*/ 1705861 w 3426058"/>
              <a:gd name="connsiteY13" fmla="*/ 672753 h 4140200"/>
              <a:gd name="connsiteX14" fmla="*/ 1726886 w 3426058"/>
              <a:gd name="connsiteY14" fmla="*/ 652657 h 4140200"/>
              <a:gd name="connsiteX15" fmla="*/ 1859359 w 3426058"/>
              <a:gd name="connsiteY15" fmla="*/ 605780 h 4140200"/>
              <a:gd name="connsiteX16" fmla="*/ 2091480 w 3426058"/>
              <a:gd name="connsiteY16" fmla="*/ 824943 h 4140200"/>
              <a:gd name="connsiteX17" fmla="*/ 2095140 w 3426058"/>
              <a:gd name="connsiteY17" fmla="*/ 867004 h 4140200"/>
              <a:gd name="connsiteX18" fmla="*/ 2176306 w 3426058"/>
              <a:gd name="connsiteY18" fmla="*/ 874331 h 4140200"/>
              <a:gd name="connsiteX19" fmla="*/ 2406413 w 3426058"/>
              <a:gd name="connsiteY19" fmla="*/ 955228 h 4140200"/>
              <a:gd name="connsiteX20" fmla="*/ 2456937 w 3426058"/>
              <a:gd name="connsiteY20" fmla="*/ 988216 h 4140200"/>
              <a:gd name="connsiteX21" fmla="*/ 2503851 w 3426058"/>
              <a:gd name="connsiteY21" fmla="*/ 965414 h 4140200"/>
              <a:gd name="connsiteX22" fmla="*/ 2611833 w 3426058"/>
              <a:gd name="connsiteY22" fmla="*/ 945892 h 4140200"/>
              <a:gd name="connsiteX23" fmla="*/ 2889248 w 3426058"/>
              <a:gd name="connsiteY23" fmla="*/ 1194307 h 4140200"/>
              <a:gd name="connsiteX24" fmla="*/ 2883439 w 3426058"/>
              <a:gd name="connsiteY24" fmla="*/ 1235600 h 4140200"/>
              <a:gd name="connsiteX25" fmla="*/ 2966339 w 3426058"/>
              <a:gd name="connsiteY25" fmla="*/ 1275892 h 4140200"/>
              <a:gd name="connsiteX26" fmla="*/ 3357150 w 3426058"/>
              <a:gd name="connsiteY26" fmla="*/ 1934082 h 4140200"/>
              <a:gd name="connsiteX27" fmla="*/ 3339141 w 3426058"/>
              <a:gd name="connsiteY27" fmla="*/ 2094051 h 4140200"/>
              <a:gd name="connsiteX28" fmla="*/ 3299676 w 3426058"/>
              <a:gd name="connsiteY28" fmla="*/ 2207897 h 4140200"/>
              <a:gd name="connsiteX29" fmla="*/ 3309555 w 3426058"/>
              <a:gd name="connsiteY29" fmla="*/ 2215196 h 4140200"/>
              <a:gd name="connsiteX30" fmla="*/ 3396853 w 3426058"/>
              <a:gd name="connsiteY30" fmla="*/ 2403919 h 4140200"/>
              <a:gd name="connsiteX31" fmla="*/ 3265444 w 3426058"/>
              <a:gd name="connsiteY31" fmla="*/ 2625233 h 4140200"/>
              <a:gd name="connsiteX32" fmla="*/ 3228788 w 3426058"/>
              <a:gd name="connsiteY32" fmla="*/ 2643049 h 4140200"/>
              <a:gd name="connsiteX33" fmla="*/ 3277312 w 3426058"/>
              <a:gd name="connsiteY33" fmla="*/ 2714573 h 4140200"/>
              <a:gd name="connsiteX34" fmla="*/ 3426058 w 3426058"/>
              <a:gd name="connsiteY34" fmla="*/ 3240605 h 4140200"/>
              <a:gd name="connsiteX35" fmla="*/ 2977574 w 3426058"/>
              <a:gd name="connsiteY35" fmla="*/ 4092182 h 4140200"/>
              <a:gd name="connsiteX36" fmla="*/ 2905863 w 3426058"/>
              <a:gd name="connsiteY36" fmla="*/ 4140200 h 4140200"/>
              <a:gd name="connsiteX37" fmla="*/ 1481425 w 3426058"/>
              <a:gd name="connsiteY37" fmla="*/ 4140200 h 4140200"/>
              <a:gd name="connsiteX38" fmla="*/ 1409715 w 3426058"/>
              <a:gd name="connsiteY38" fmla="*/ 4092182 h 4140200"/>
              <a:gd name="connsiteX39" fmla="*/ 961230 w 3426058"/>
              <a:gd name="connsiteY39" fmla="*/ 3240605 h 4140200"/>
              <a:gd name="connsiteX40" fmla="*/ 986268 w 3426058"/>
              <a:gd name="connsiteY40" fmla="*/ 3018195 h 4140200"/>
              <a:gd name="connsiteX41" fmla="*/ 1007659 w 3426058"/>
              <a:gd name="connsiteY41" fmla="*/ 2943699 h 4140200"/>
              <a:gd name="connsiteX42" fmla="*/ 939212 w 3426058"/>
              <a:gd name="connsiteY42" fmla="*/ 2948505 h 4140200"/>
              <a:gd name="connsiteX43" fmla="*/ 11906 w 3426058"/>
              <a:gd name="connsiteY43" fmla="*/ 1889911 h 4140200"/>
              <a:gd name="connsiteX44" fmla="*/ 84779 w 3426058"/>
              <a:gd name="connsiteY44" fmla="*/ 1477859 h 4140200"/>
              <a:gd name="connsiteX45" fmla="*/ 121925 w 3426058"/>
              <a:gd name="connsiteY45" fmla="*/ 1389830 h 4140200"/>
              <a:gd name="connsiteX46" fmla="*/ 50799 w 3426058"/>
              <a:gd name="connsiteY46" fmla="*/ 1397000 h 4140200"/>
              <a:gd name="connsiteX47" fmla="*/ 0 w 3426058"/>
              <a:gd name="connsiteY47" fmla="*/ 1391879 h 4140200"/>
              <a:gd name="connsiteX48" fmla="*/ 0 w 3426058"/>
              <a:gd name="connsiteY48" fmla="*/ 5121 h 414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426058" h="4140200">
                <a:moveTo>
                  <a:pt x="50799" y="0"/>
                </a:moveTo>
                <a:cubicBezTo>
                  <a:pt x="291906" y="0"/>
                  <a:pt x="504481" y="122160"/>
                  <a:pt x="630007" y="307962"/>
                </a:cubicBezTo>
                <a:lnTo>
                  <a:pt x="662608" y="368025"/>
                </a:lnTo>
                <a:lnTo>
                  <a:pt x="680193" y="362566"/>
                </a:lnTo>
                <a:cubicBezTo>
                  <a:pt x="702515" y="357999"/>
                  <a:pt x="725627" y="355600"/>
                  <a:pt x="749299" y="355600"/>
                </a:cubicBezTo>
                <a:cubicBezTo>
                  <a:pt x="820316" y="355600"/>
                  <a:pt x="886291" y="377189"/>
                  <a:pt x="941018" y="414162"/>
                </a:cubicBezTo>
                <a:lnTo>
                  <a:pt x="973394" y="440875"/>
                </a:lnTo>
                <a:lnTo>
                  <a:pt x="998185" y="413077"/>
                </a:lnTo>
                <a:cubicBezTo>
                  <a:pt x="1037711" y="376789"/>
                  <a:pt x="1085359" y="355600"/>
                  <a:pt x="1136649" y="355600"/>
                </a:cubicBezTo>
                <a:cubicBezTo>
                  <a:pt x="1222133" y="355600"/>
                  <a:pt x="1297501" y="414459"/>
                  <a:pt x="1342005" y="503982"/>
                </a:cubicBezTo>
                <a:lnTo>
                  <a:pt x="1352048" y="529125"/>
                </a:lnTo>
                <a:lnTo>
                  <a:pt x="1397000" y="523875"/>
                </a:lnTo>
                <a:cubicBezTo>
                  <a:pt x="1517335" y="523875"/>
                  <a:pt x="1626277" y="580379"/>
                  <a:pt x="1705136" y="671735"/>
                </a:cubicBezTo>
                <a:lnTo>
                  <a:pt x="1705861" y="672753"/>
                </a:lnTo>
                <a:lnTo>
                  <a:pt x="1726886" y="652657"/>
                </a:lnTo>
                <a:cubicBezTo>
                  <a:pt x="1764701" y="623061"/>
                  <a:pt x="1810288" y="605780"/>
                  <a:pt x="1859359" y="605780"/>
                </a:cubicBezTo>
                <a:cubicBezTo>
                  <a:pt x="1973858" y="605780"/>
                  <a:pt x="2069387" y="699867"/>
                  <a:pt x="2091480" y="824943"/>
                </a:cubicBezTo>
                <a:lnTo>
                  <a:pt x="2095140" y="867004"/>
                </a:lnTo>
                <a:lnTo>
                  <a:pt x="2176306" y="874331"/>
                </a:lnTo>
                <a:cubicBezTo>
                  <a:pt x="2258999" y="889483"/>
                  <a:pt x="2336571" y="917227"/>
                  <a:pt x="2406413" y="955228"/>
                </a:cubicBezTo>
                <a:lnTo>
                  <a:pt x="2456937" y="988216"/>
                </a:lnTo>
                <a:lnTo>
                  <a:pt x="2503851" y="965414"/>
                </a:lnTo>
                <a:cubicBezTo>
                  <a:pt x="2537040" y="952843"/>
                  <a:pt x="2573530" y="945892"/>
                  <a:pt x="2611833" y="945892"/>
                </a:cubicBezTo>
                <a:cubicBezTo>
                  <a:pt x="2765045" y="945892"/>
                  <a:pt x="2889248" y="1057111"/>
                  <a:pt x="2889248" y="1194307"/>
                </a:cubicBezTo>
                <a:lnTo>
                  <a:pt x="2883439" y="1235600"/>
                </a:lnTo>
                <a:lnTo>
                  <a:pt x="2966339" y="1275892"/>
                </a:lnTo>
                <a:cubicBezTo>
                  <a:pt x="3202126" y="1418535"/>
                  <a:pt x="3357150" y="1660097"/>
                  <a:pt x="3357150" y="1934082"/>
                </a:cubicBezTo>
                <a:cubicBezTo>
                  <a:pt x="3357150" y="1988879"/>
                  <a:pt x="3350949" y="2042379"/>
                  <a:pt x="3339141" y="2094051"/>
                </a:cubicBezTo>
                <a:lnTo>
                  <a:pt x="3299676" y="2207897"/>
                </a:lnTo>
                <a:lnTo>
                  <a:pt x="3309555" y="2215196"/>
                </a:lnTo>
                <a:cubicBezTo>
                  <a:pt x="3363492" y="2263495"/>
                  <a:pt x="3396853" y="2330218"/>
                  <a:pt x="3396853" y="2403919"/>
                </a:cubicBezTo>
                <a:cubicBezTo>
                  <a:pt x="3396853" y="2496045"/>
                  <a:pt x="3344727" y="2577270"/>
                  <a:pt x="3265444" y="2625233"/>
                </a:cubicBezTo>
                <a:lnTo>
                  <a:pt x="3228788" y="2643049"/>
                </a:lnTo>
                <a:lnTo>
                  <a:pt x="3277312" y="2714573"/>
                </a:lnTo>
                <a:cubicBezTo>
                  <a:pt x="3372174" y="2870943"/>
                  <a:pt x="3426058" y="3050139"/>
                  <a:pt x="3426058" y="3240605"/>
                </a:cubicBezTo>
                <a:cubicBezTo>
                  <a:pt x="3426058" y="3583444"/>
                  <a:pt x="3251474" y="3889769"/>
                  <a:pt x="2977574" y="4092182"/>
                </a:cubicBezTo>
                <a:lnTo>
                  <a:pt x="2905863" y="4140200"/>
                </a:lnTo>
                <a:lnTo>
                  <a:pt x="1481425" y="4140200"/>
                </a:lnTo>
                <a:lnTo>
                  <a:pt x="1409715" y="4092182"/>
                </a:lnTo>
                <a:cubicBezTo>
                  <a:pt x="1135814" y="3889769"/>
                  <a:pt x="961230" y="3583444"/>
                  <a:pt x="961230" y="3240605"/>
                </a:cubicBezTo>
                <a:cubicBezTo>
                  <a:pt x="961230" y="3164419"/>
                  <a:pt x="969852" y="3090036"/>
                  <a:pt x="986268" y="3018195"/>
                </a:cubicBezTo>
                <a:lnTo>
                  <a:pt x="1007659" y="2943699"/>
                </a:lnTo>
                <a:lnTo>
                  <a:pt x="939212" y="2948505"/>
                </a:lnTo>
                <a:cubicBezTo>
                  <a:pt x="427076" y="2948505"/>
                  <a:pt x="11906" y="2474556"/>
                  <a:pt x="11906" y="1889911"/>
                </a:cubicBezTo>
                <a:cubicBezTo>
                  <a:pt x="11906" y="1743750"/>
                  <a:pt x="37855" y="1604507"/>
                  <a:pt x="84779" y="1477859"/>
                </a:cubicBezTo>
                <a:lnTo>
                  <a:pt x="121925" y="1389830"/>
                </a:lnTo>
                <a:lnTo>
                  <a:pt x="50799" y="1397000"/>
                </a:lnTo>
                <a:lnTo>
                  <a:pt x="0" y="1391879"/>
                </a:lnTo>
                <a:lnTo>
                  <a:pt x="0" y="5121"/>
                </a:lnTo>
                <a:close/>
              </a:path>
            </a:pathLst>
          </a:custGeom>
          <a:solidFill>
            <a:srgbClr val="ADDA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3" name="任意多边形 32"/>
          <p:cNvSpPr/>
          <p:nvPr/>
        </p:nvSpPr>
        <p:spPr>
          <a:xfrm>
            <a:off x="0" y="3597275"/>
            <a:ext cx="12192000" cy="3260725"/>
          </a:xfrm>
          <a:custGeom>
            <a:avLst/>
            <a:gdLst>
              <a:gd name="connsiteX0" fmla="*/ 0 w 12191999"/>
              <a:gd name="connsiteY0" fmla="*/ 0 h 3259939"/>
              <a:gd name="connsiteX1" fmla="*/ 78577 w 12191999"/>
              <a:gd name="connsiteY1" fmla="*/ 22038 h 3259939"/>
              <a:gd name="connsiteX2" fmla="*/ 520702 w 12191999"/>
              <a:gd name="connsiteY2" fmla="*/ 624689 h 3259939"/>
              <a:gd name="connsiteX3" fmla="*/ 583409 w 12191999"/>
              <a:gd name="connsiteY3" fmla="*/ 630400 h 3259939"/>
              <a:gd name="connsiteX4" fmla="*/ 831851 w 12191999"/>
              <a:gd name="connsiteY4" fmla="*/ 905816 h 3259939"/>
              <a:gd name="connsiteX5" fmla="*/ 829733 w 12191999"/>
              <a:gd name="connsiteY5" fmla="*/ 924802 h 3259939"/>
              <a:gd name="connsiteX6" fmla="*/ 883348 w 12191999"/>
              <a:gd name="connsiteY6" fmla="*/ 932195 h 3259939"/>
              <a:gd name="connsiteX7" fmla="*/ 936887 w 12191999"/>
              <a:gd name="connsiteY7" fmla="*/ 944314 h 3259939"/>
              <a:gd name="connsiteX8" fmla="*/ 942483 w 12191999"/>
              <a:gd name="connsiteY8" fmla="*/ 940142 h 3259939"/>
              <a:gd name="connsiteX9" fmla="*/ 1091597 w 12191999"/>
              <a:gd name="connsiteY9" fmla="*/ 898989 h 3259939"/>
              <a:gd name="connsiteX10" fmla="*/ 1337339 w 12191999"/>
              <a:gd name="connsiteY10" fmla="*/ 1046160 h 3259939"/>
              <a:gd name="connsiteX11" fmla="*/ 1349394 w 12191999"/>
              <a:gd name="connsiteY11" fmla="*/ 1100112 h 3259939"/>
              <a:gd name="connsiteX12" fmla="*/ 1439654 w 12191999"/>
              <a:gd name="connsiteY12" fmla="*/ 1154491 h 3259939"/>
              <a:gd name="connsiteX13" fmla="*/ 2030800 w 12191999"/>
              <a:gd name="connsiteY13" fmla="*/ 2204225 h 3259939"/>
              <a:gd name="connsiteX14" fmla="*/ 2023380 w 12191999"/>
              <a:gd name="connsiteY14" fmla="*/ 2336980 h 3259939"/>
              <a:gd name="connsiteX15" fmla="*/ 2010307 w 12191999"/>
              <a:gd name="connsiteY15" fmla="*/ 2414378 h 3259939"/>
              <a:gd name="connsiteX16" fmla="*/ 2121992 w 12191999"/>
              <a:gd name="connsiteY16" fmla="*/ 2398978 h 3259939"/>
              <a:gd name="connsiteX17" fmla="*/ 2136003 w 12191999"/>
              <a:gd name="connsiteY17" fmla="*/ 2398339 h 3259939"/>
              <a:gd name="connsiteX18" fmla="*/ 2135142 w 12191999"/>
              <a:gd name="connsiteY18" fmla="*/ 2390610 h 3259939"/>
              <a:gd name="connsiteX19" fmla="*/ 2341432 w 12191999"/>
              <a:gd name="connsiteY19" fmla="*/ 2204224 h 3259939"/>
              <a:gd name="connsiteX20" fmla="*/ 2487302 w 12191999"/>
              <a:gd name="connsiteY20" fmla="*/ 2258816 h 3259939"/>
              <a:gd name="connsiteX21" fmla="*/ 2527961 w 12191999"/>
              <a:gd name="connsiteY21" fmla="*/ 2313301 h 3259939"/>
              <a:gd name="connsiteX22" fmla="*/ 2562619 w 12191999"/>
              <a:gd name="connsiteY22" fmla="*/ 2303581 h 3259939"/>
              <a:gd name="connsiteX23" fmla="*/ 2616368 w 12191999"/>
              <a:gd name="connsiteY23" fmla="*/ 2298685 h 3259939"/>
              <a:gd name="connsiteX24" fmla="*/ 2862110 w 12191999"/>
              <a:gd name="connsiteY24" fmla="*/ 2445856 h 3259939"/>
              <a:gd name="connsiteX25" fmla="*/ 2877599 w 12191999"/>
              <a:gd name="connsiteY25" fmla="*/ 2515176 h 3259939"/>
              <a:gd name="connsiteX26" fmla="*/ 2907609 w 12191999"/>
              <a:gd name="connsiteY26" fmla="*/ 2527233 h 3259939"/>
              <a:gd name="connsiteX27" fmla="*/ 3377840 w 12191999"/>
              <a:gd name="connsiteY27" fmla="*/ 2864775 h 3259939"/>
              <a:gd name="connsiteX28" fmla="*/ 3463306 w 12191999"/>
              <a:gd name="connsiteY28" fmla="*/ 2976208 h 3259939"/>
              <a:gd name="connsiteX29" fmla="*/ 3548243 w 12191999"/>
              <a:gd name="connsiteY29" fmla="*/ 2918822 h 3259939"/>
              <a:gd name="connsiteX30" fmla="*/ 4351723 w 12191999"/>
              <a:gd name="connsiteY30" fmla="*/ 2697074 h 3259939"/>
              <a:gd name="connsiteX31" fmla="*/ 4911100 w 12191999"/>
              <a:gd name="connsiteY31" fmla="*/ 2799110 h 3259939"/>
              <a:gd name="connsiteX32" fmla="*/ 5032888 w 12191999"/>
              <a:gd name="connsiteY32" fmla="*/ 2852118 h 3259939"/>
              <a:gd name="connsiteX33" fmla="*/ 5080798 w 12191999"/>
              <a:gd name="connsiteY33" fmla="*/ 2816403 h 3259939"/>
              <a:gd name="connsiteX34" fmla="*/ 5513173 w 12191999"/>
              <a:gd name="connsiteY34" fmla="*/ 2697074 h 3259939"/>
              <a:gd name="connsiteX35" fmla="*/ 5814187 w 12191999"/>
              <a:gd name="connsiteY35" fmla="*/ 2751982 h 3259939"/>
              <a:gd name="connsiteX36" fmla="*/ 5849620 w 12191999"/>
              <a:gd name="connsiteY36" fmla="*/ 2769360 h 3259939"/>
              <a:gd name="connsiteX37" fmla="*/ 5852655 w 12191999"/>
              <a:gd name="connsiteY37" fmla="*/ 2764312 h 3259939"/>
              <a:gd name="connsiteX38" fmla="*/ 6224370 w 12191999"/>
              <a:gd name="connsiteY38" fmla="*/ 2585741 h 3259939"/>
              <a:gd name="connsiteX39" fmla="*/ 6663539 w 12191999"/>
              <a:gd name="connsiteY39" fmla="*/ 2909137 h 3259939"/>
              <a:gd name="connsiteX40" fmla="*/ 6667124 w 12191999"/>
              <a:gd name="connsiteY40" fmla="*/ 2941258 h 3259939"/>
              <a:gd name="connsiteX41" fmla="*/ 6734777 w 12191999"/>
              <a:gd name="connsiteY41" fmla="*/ 2935096 h 3259939"/>
              <a:gd name="connsiteX42" fmla="*/ 6985413 w 12191999"/>
              <a:gd name="connsiteY42" fmla="*/ 3004268 h 3259939"/>
              <a:gd name="connsiteX43" fmla="*/ 6990638 w 12191999"/>
              <a:gd name="connsiteY43" fmla="*/ 3008164 h 3259939"/>
              <a:gd name="connsiteX44" fmla="*/ 6997570 w 12191999"/>
              <a:gd name="connsiteY44" fmla="*/ 2987987 h 3259939"/>
              <a:gd name="connsiteX45" fmla="*/ 7410618 w 12191999"/>
              <a:gd name="connsiteY45" fmla="*/ 2740617 h 3259939"/>
              <a:gd name="connsiteX46" fmla="*/ 7661254 w 12191999"/>
              <a:gd name="connsiteY46" fmla="*/ 2809789 h 3259939"/>
              <a:gd name="connsiteX47" fmla="*/ 7721001 w 12191999"/>
              <a:gd name="connsiteY47" fmla="*/ 2854329 h 3259939"/>
              <a:gd name="connsiteX48" fmla="*/ 7744126 w 12191999"/>
              <a:gd name="connsiteY48" fmla="*/ 2787021 h 3259939"/>
              <a:gd name="connsiteX49" fmla="*/ 8157174 w 12191999"/>
              <a:gd name="connsiteY49" fmla="*/ 2539651 h 3259939"/>
              <a:gd name="connsiteX50" fmla="*/ 8596343 w 12191999"/>
              <a:gd name="connsiteY50" fmla="*/ 2863047 h 3259939"/>
              <a:gd name="connsiteX51" fmla="*/ 8605447 w 12191999"/>
              <a:gd name="connsiteY51" fmla="*/ 2944649 h 3259939"/>
              <a:gd name="connsiteX52" fmla="*/ 8652403 w 12191999"/>
              <a:gd name="connsiteY52" fmla="*/ 2931480 h 3259939"/>
              <a:gd name="connsiteX53" fmla="*/ 8742746 w 12191999"/>
              <a:gd name="connsiteY53" fmla="*/ 2923251 h 3259939"/>
              <a:gd name="connsiteX54" fmla="*/ 8917235 w 12191999"/>
              <a:gd name="connsiteY54" fmla="*/ 2955080 h 3259939"/>
              <a:gd name="connsiteX55" fmla="*/ 8986937 w 12191999"/>
              <a:gd name="connsiteY55" fmla="*/ 2989263 h 3259939"/>
              <a:gd name="connsiteX56" fmla="*/ 9005201 w 12191999"/>
              <a:gd name="connsiteY56" fmla="*/ 2936105 h 3259939"/>
              <a:gd name="connsiteX57" fmla="*/ 9418249 w 12191999"/>
              <a:gd name="connsiteY57" fmla="*/ 2688735 h 3259939"/>
              <a:gd name="connsiteX58" fmla="*/ 9508592 w 12191999"/>
              <a:gd name="connsiteY58" fmla="*/ 2696964 h 3259939"/>
              <a:gd name="connsiteX59" fmla="*/ 9576982 w 12191999"/>
              <a:gd name="connsiteY59" fmla="*/ 2716145 h 3259939"/>
              <a:gd name="connsiteX60" fmla="*/ 9623432 w 12191999"/>
              <a:gd name="connsiteY60" fmla="*/ 2580947 h 3259939"/>
              <a:gd name="connsiteX61" fmla="*/ 10419422 w 12191999"/>
              <a:gd name="connsiteY61" fmla="*/ 2104239 h 3259939"/>
              <a:gd name="connsiteX62" fmla="*/ 11135763 w 12191999"/>
              <a:gd name="connsiteY62" fmla="*/ 2448364 h 3259939"/>
              <a:gd name="connsiteX63" fmla="*/ 11205092 w 12191999"/>
              <a:gd name="connsiteY63" fmla="*/ 2563768 h 3259939"/>
              <a:gd name="connsiteX64" fmla="*/ 11256325 w 12191999"/>
              <a:gd name="connsiteY64" fmla="*/ 2525575 h 3259939"/>
              <a:gd name="connsiteX65" fmla="*/ 11482437 w 12191999"/>
              <a:gd name="connsiteY65" fmla="*/ 2427365 h 3259939"/>
              <a:gd name="connsiteX66" fmla="*/ 11545600 w 12191999"/>
              <a:gd name="connsiteY66" fmla="*/ 2414213 h 3259939"/>
              <a:gd name="connsiteX67" fmla="*/ 11483765 w 12191999"/>
              <a:gd name="connsiteY67" fmla="*/ 2368117 h 3259939"/>
              <a:gd name="connsiteX68" fmla="*/ 11230741 w 12191999"/>
              <a:gd name="connsiteY68" fmla="*/ 1816204 h 3259939"/>
              <a:gd name="connsiteX69" fmla="*/ 11611616 w 12191999"/>
              <a:gd name="connsiteY69" fmla="*/ 1168983 h 3259939"/>
              <a:gd name="connsiteX70" fmla="*/ 11626822 w 12191999"/>
              <a:gd name="connsiteY70" fmla="*/ 1161526 h 3259939"/>
              <a:gd name="connsiteX71" fmla="*/ 11620106 w 12191999"/>
              <a:gd name="connsiteY71" fmla="*/ 1141977 h 3259939"/>
              <a:gd name="connsiteX72" fmla="*/ 11608246 w 12191999"/>
              <a:gd name="connsiteY72" fmla="*/ 1035682 h 3259939"/>
              <a:gd name="connsiteX73" fmla="*/ 12191999 w 12191999"/>
              <a:gd name="connsiteY73" fmla="*/ 508255 h 3259939"/>
              <a:gd name="connsiteX74" fmla="*/ 12191999 w 12191999"/>
              <a:gd name="connsiteY74" fmla="*/ 3259939 h 3259939"/>
              <a:gd name="connsiteX75" fmla="*/ 7878925 w 12191999"/>
              <a:gd name="connsiteY75" fmla="*/ 3259939 h 3259939"/>
              <a:gd name="connsiteX76" fmla="*/ 7846791 w 12191999"/>
              <a:gd name="connsiteY76" fmla="*/ 3235984 h 3259939"/>
              <a:gd name="connsiteX77" fmla="*/ 7838561 w 12191999"/>
              <a:gd name="connsiteY77" fmla="*/ 3259939 h 3259939"/>
              <a:gd name="connsiteX78" fmla="*/ 0 w 12191999"/>
              <a:gd name="connsiteY78" fmla="*/ 3259939 h 325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2191999" h="3259939">
                <a:moveTo>
                  <a:pt x="0" y="0"/>
                </a:moveTo>
                <a:lnTo>
                  <a:pt x="78577" y="22038"/>
                </a:lnTo>
                <a:cubicBezTo>
                  <a:pt x="338395" y="121328"/>
                  <a:pt x="520702" y="353773"/>
                  <a:pt x="520702" y="624689"/>
                </a:cubicBezTo>
                <a:lnTo>
                  <a:pt x="583409" y="630400"/>
                </a:lnTo>
                <a:cubicBezTo>
                  <a:pt x="725195" y="656614"/>
                  <a:pt x="831851" y="769962"/>
                  <a:pt x="831851" y="905816"/>
                </a:cubicBezTo>
                <a:lnTo>
                  <a:pt x="829733" y="924802"/>
                </a:lnTo>
                <a:lnTo>
                  <a:pt x="883348" y="932195"/>
                </a:lnTo>
                <a:lnTo>
                  <a:pt x="936887" y="944314"/>
                </a:lnTo>
                <a:lnTo>
                  <a:pt x="942483" y="940142"/>
                </a:lnTo>
                <a:cubicBezTo>
                  <a:pt x="985049" y="914160"/>
                  <a:pt x="1036362" y="898989"/>
                  <a:pt x="1091597" y="898989"/>
                </a:cubicBezTo>
                <a:cubicBezTo>
                  <a:pt x="1202068" y="898989"/>
                  <a:pt x="1296851" y="959674"/>
                  <a:pt x="1337339" y="1046160"/>
                </a:cubicBezTo>
                <a:lnTo>
                  <a:pt x="1349394" y="1100112"/>
                </a:lnTo>
                <a:lnTo>
                  <a:pt x="1439654" y="1154491"/>
                </a:lnTo>
                <a:cubicBezTo>
                  <a:pt x="1797968" y="1390608"/>
                  <a:pt x="2030800" y="1772850"/>
                  <a:pt x="2030800" y="2204225"/>
                </a:cubicBezTo>
                <a:cubicBezTo>
                  <a:pt x="2030800" y="2249043"/>
                  <a:pt x="2028287" y="2293331"/>
                  <a:pt x="2023380" y="2336980"/>
                </a:cubicBezTo>
                <a:lnTo>
                  <a:pt x="2010307" y="2414378"/>
                </a:lnTo>
                <a:lnTo>
                  <a:pt x="2121992" y="2398978"/>
                </a:lnTo>
                <a:lnTo>
                  <a:pt x="2136003" y="2398339"/>
                </a:lnTo>
                <a:lnTo>
                  <a:pt x="2135142" y="2390610"/>
                </a:lnTo>
                <a:cubicBezTo>
                  <a:pt x="2135142" y="2287672"/>
                  <a:pt x="2227501" y="2204224"/>
                  <a:pt x="2341432" y="2204224"/>
                </a:cubicBezTo>
                <a:cubicBezTo>
                  <a:pt x="2398398" y="2204224"/>
                  <a:pt x="2449971" y="2225086"/>
                  <a:pt x="2487302" y="2258816"/>
                </a:cubicBezTo>
                <a:lnTo>
                  <a:pt x="2527961" y="2313301"/>
                </a:lnTo>
                <a:lnTo>
                  <a:pt x="2562619" y="2303581"/>
                </a:lnTo>
                <a:cubicBezTo>
                  <a:pt x="2579981" y="2300371"/>
                  <a:pt x="2597957" y="2298685"/>
                  <a:pt x="2616368" y="2298685"/>
                </a:cubicBezTo>
                <a:cubicBezTo>
                  <a:pt x="2726839" y="2298685"/>
                  <a:pt x="2821622" y="2359370"/>
                  <a:pt x="2862110" y="2445856"/>
                </a:cubicBezTo>
                <a:lnTo>
                  <a:pt x="2877599" y="2515176"/>
                </a:lnTo>
                <a:lnTo>
                  <a:pt x="2907609" y="2527233"/>
                </a:lnTo>
                <a:cubicBezTo>
                  <a:pt x="3089606" y="2608949"/>
                  <a:pt x="3249710" y="2724499"/>
                  <a:pt x="3377840" y="2864775"/>
                </a:cubicBezTo>
                <a:lnTo>
                  <a:pt x="3463306" y="2976208"/>
                </a:lnTo>
                <a:lnTo>
                  <a:pt x="3548243" y="2918822"/>
                </a:lnTo>
                <a:cubicBezTo>
                  <a:pt x="3777601" y="2778822"/>
                  <a:pt x="4054096" y="2697074"/>
                  <a:pt x="4351723" y="2697074"/>
                </a:cubicBezTo>
                <a:cubicBezTo>
                  <a:pt x="4550142" y="2697074"/>
                  <a:pt x="4739169" y="2733407"/>
                  <a:pt x="4911100" y="2799110"/>
                </a:cubicBezTo>
                <a:lnTo>
                  <a:pt x="5032888" y="2852118"/>
                </a:lnTo>
                <a:lnTo>
                  <a:pt x="5080798" y="2816403"/>
                </a:lnTo>
                <a:cubicBezTo>
                  <a:pt x="5204222" y="2741065"/>
                  <a:pt x="5353011" y="2697074"/>
                  <a:pt x="5513173" y="2697074"/>
                </a:cubicBezTo>
                <a:cubicBezTo>
                  <a:pt x="5619949" y="2697074"/>
                  <a:pt x="5721667" y="2716626"/>
                  <a:pt x="5814187" y="2751982"/>
                </a:cubicBezTo>
                <a:lnTo>
                  <a:pt x="5849620" y="2769360"/>
                </a:lnTo>
                <a:lnTo>
                  <a:pt x="5852655" y="2764312"/>
                </a:lnTo>
                <a:cubicBezTo>
                  <a:pt x="5933211" y="2656575"/>
                  <a:pt x="6069636" y="2585741"/>
                  <a:pt x="6224370" y="2585741"/>
                </a:cubicBezTo>
                <a:cubicBezTo>
                  <a:pt x="6441000" y="2585741"/>
                  <a:pt x="6621740" y="2724576"/>
                  <a:pt x="6663539" y="2909137"/>
                </a:cubicBezTo>
                <a:lnTo>
                  <a:pt x="6667124" y="2941258"/>
                </a:lnTo>
                <a:lnTo>
                  <a:pt x="6734777" y="2935096"/>
                </a:lnTo>
                <a:cubicBezTo>
                  <a:pt x="6827618" y="2935096"/>
                  <a:pt x="6913867" y="2960596"/>
                  <a:pt x="6985413" y="3004268"/>
                </a:cubicBezTo>
                <a:lnTo>
                  <a:pt x="6990638" y="3008164"/>
                </a:lnTo>
                <a:lnTo>
                  <a:pt x="6997570" y="2987987"/>
                </a:lnTo>
                <a:cubicBezTo>
                  <a:pt x="7065622" y="2842618"/>
                  <a:pt x="7224936" y="2740617"/>
                  <a:pt x="7410618" y="2740617"/>
                </a:cubicBezTo>
                <a:cubicBezTo>
                  <a:pt x="7503459" y="2740617"/>
                  <a:pt x="7589708" y="2766117"/>
                  <a:pt x="7661254" y="2809789"/>
                </a:cubicBezTo>
                <a:lnTo>
                  <a:pt x="7721001" y="2854329"/>
                </a:lnTo>
                <a:lnTo>
                  <a:pt x="7744126" y="2787021"/>
                </a:lnTo>
                <a:cubicBezTo>
                  <a:pt x="7812178" y="2641652"/>
                  <a:pt x="7971492" y="2539651"/>
                  <a:pt x="8157174" y="2539651"/>
                </a:cubicBezTo>
                <a:cubicBezTo>
                  <a:pt x="8373803" y="2539651"/>
                  <a:pt x="8554543" y="2678486"/>
                  <a:pt x="8596343" y="2863047"/>
                </a:cubicBezTo>
                <a:lnTo>
                  <a:pt x="8605447" y="2944649"/>
                </a:lnTo>
                <a:lnTo>
                  <a:pt x="8652403" y="2931480"/>
                </a:lnTo>
                <a:cubicBezTo>
                  <a:pt x="8681584" y="2926085"/>
                  <a:pt x="8711799" y="2923251"/>
                  <a:pt x="8742746" y="2923251"/>
                </a:cubicBezTo>
                <a:cubicBezTo>
                  <a:pt x="8804640" y="2923251"/>
                  <a:pt x="8863604" y="2934585"/>
                  <a:pt x="8917235" y="2955080"/>
                </a:cubicBezTo>
                <a:lnTo>
                  <a:pt x="8986937" y="2989263"/>
                </a:lnTo>
                <a:lnTo>
                  <a:pt x="9005201" y="2936105"/>
                </a:lnTo>
                <a:cubicBezTo>
                  <a:pt x="9073253" y="2790736"/>
                  <a:pt x="9232567" y="2688735"/>
                  <a:pt x="9418249" y="2688735"/>
                </a:cubicBezTo>
                <a:cubicBezTo>
                  <a:pt x="9449196" y="2688735"/>
                  <a:pt x="9479411" y="2691569"/>
                  <a:pt x="9508592" y="2696964"/>
                </a:cubicBezTo>
                <a:lnTo>
                  <a:pt x="9576982" y="2716145"/>
                </a:lnTo>
                <a:lnTo>
                  <a:pt x="9623432" y="2580947"/>
                </a:lnTo>
                <a:cubicBezTo>
                  <a:pt x="9754576" y="2300806"/>
                  <a:pt x="10061592" y="2104239"/>
                  <a:pt x="10419422" y="2104239"/>
                </a:cubicBezTo>
                <a:cubicBezTo>
                  <a:pt x="10717614" y="2104239"/>
                  <a:pt x="10980518" y="2240744"/>
                  <a:pt x="11135763" y="2448364"/>
                </a:cubicBezTo>
                <a:lnTo>
                  <a:pt x="11205092" y="2563768"/>
                </a:lnTo>
                <a:lnTo>
                  <a:pt x="11256325" y="2525575"/>
                </a:lnTo>
                <a:cubicBezTo>
                  <a:pt x="11325263" y="2483496"/>
                  <a:pt x="11401285" y="2450170"/>
                  <a:pt x="11482437" y="2427365"/>
                </a:cubicBezTo>
                <a:lnTo>
                  <a:pt x="11545600" y="2414213"/>
                </a:lnTo>
                <a:lnTo>
                  <a:pt x="11483765" y="2368117"/>
                </a:lnTo>
                <a:cubicBezTo>
                  <a:pt x="11327434" y="2226870"/>
                  <a:pt x="11230741" y="2031739"/>
                  <a:pt x="11230741" y="1816204"/>
                </a:cubicBezTo>
                <a:cubicBezTo>
                  <a:pt x="11230741" y="1546785"/>
                  <a:pt x="11381823" y="1309248"/>
                  <a:pt x="11611616" y="1168983"/>
                </a:cubicBezTo>
                <a:lnTo>
                  <a:pt x="11626822" y="1161526"/>
                </a:lnTo>
                <a:lnTo>
                  <a:pt x="11620106" y="1141977"/>
                </a:lnTo>
                <a:cubicBezTo>
                  <a:pt x="11612330" y="1107643"/>
                  <a:pt x="11608246" y="1072093"/>
                  <a:pt x="11608246" y="1035682"/>
                </a:cubicBezTo>
                <a:cubicBezTo>
                  <a:pt x="11608246" y="744392"/>
                  <a:pt x="11869601" y="508255"/>
                  <a:pt x="12191999" y="508255"/>
                </a:cubicBezTo>
                <a:lnTo>
                  <a:pt x="12191999" y="3259939"/>
                </a:lnTo>
                <a:lnTo>
                  <a:pt x="7878925" y="3259939"/>
                </a:lnTo>
                <a:lnTo>
                  <a:pt x="7846791" y="3235984"/>
                </a:lnTo>
                <a:lnTo>
                  <a:pt x="7838561" y="3259939"/>
                </a:lnTo>
                <a:lnTo>
                  <a:pt x="0" y="3259939"/>
                </a:lnTo>
                <a:close/>
              </a:path>
            </a:pathLst>
          </a:cu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3316" name="组合 120"/>
          <p:cNvGrpSpPr>
            <a:grpSpLocks/>
          </p:cNvGrpSpPr>
          <p:nvPr/>
        </p:nvGrpSpPr>
        <p:grpSpPr bwMode="auto">
          <a:xfrm>
            <a:off x="6643688" y="5773738"/>
            <a:ext cx="5511800" cy="1085850"/>
            <a:chOff x="6350" y="1588"/>
            <a:chExt cx="11717337" cy="2309812"/>
          </a:xfrm>
        </p:grpSpPr>
        <p:sp>
          <p:nvSpPr>
            <p:cNvPr id="13328" name="Rectangle 5"/>
            <p:cNvSpPr>
              <a:spLocks noChangeArrowheads="1"/>
            </p:cNvSpPr>
            <p:nvPr/>
          </p:nvSpPr>
          <p:spPr bwMode="auto">
            <a:xfrm>
              <a:off x="2771775" y="1584325"/>
              <a:ext cx="93662" cy="382587"/>
            </a:xfrm>
            <a:prstGeom prst="rect">
              <a:avLst/>
            </a:prstGeom>
            <a:solidFill>
              <a:srgbClr val="85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29" name="Rectangle 6"/>
            <p:cNvSpPr>
              <a:spLocks noChangeArrowheads="1"/>
            </p:cNvSpPr>
            <p:nvPr/>
          </p:nvSpPr>
          <p:spPr bwMode="auto">
            <a:xfrm>
              <a:off x="2771775" y="1584325"/>
              <a:ext cx="93662" cy="38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0" name="Rectangle 7"/>
            <p:cNvSpPr>
              <a:spLocks noChangeArrowheads="1"/>
            </p:cNvSpPr>
            <p:nvPr/>
          </p:nvSpPr>
          <p:spPr bwMode="auto">
            <a:xfrm>
              <a:off x="5899150" y="1635125"/>
              <a:ext cx="101600" cy="420687"/>
            </a:xfrm>
            <a:prstGeom prst="rect">
              <a:avLst/>
            </a:prstGeom>
            <a:solidFill>
              <a:srgbClr val="85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1" name="Rectangle 8"/>
            <p:cNvSpPr>
              <a:spLocks noChangeArrowheads="1"/>
            </p:cNvSpPr>
            <p:nvPr/>
          </p:nvSpPr>
          <p:spPr bwMode="auto">
            <a:xfrm>
              <a:off x="5899150" y="1635125"/>
              <a:ext cx="101600" cy="42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2" name="Freeform 9"/>
            <p:cNvSpPr>
              <a:spLocks noChangeArrowheads="1"/>
            </p:cNvSpPr>
            <p:nvPr/>
          </p:nvSpPr>
          <p:spPr bwMode="auto">
            <a:xfrm>
              <a:off x="5487988" y="239713"/>
              <a:ext cx="931862" cy="1420812"/>
            </a:xfrm>
            <a:custGeom>
              <a:avLst/>
              <a:gdLst>
                <a:gd name="T0" fmla="*/ 465931 w 220"/>
                <a:gd name="T1" fmla="*/ 0 h 334"/>
                <a:gd name="T2" fmla="*/ 465931 w 220"/>
                <a:gd name="T3" fmla="*/ 0 h 334"/>
                <a:gd name="T4" fmla="*/ 465931 w 220"/>
                <a:gd name="T5" fmla="*/ 0 h 334"/>
                <a:gd name="T6" fmla="*/ 0 w 220"/>
                <a:gd name="T7" fmla="*/ 914595 h 334"/>
                <a:gd name="T8" fmla="*/ 465931 w 220"/>
                <a:gd name="T9" fmla="*/ 1420812 h 334"/>
                <a:gd name="T10" fmla="*/ 465931 w 220"/>
                <a:gd name="T11" fmla="*/ 1420812 h 334"/>
                <a:gd name="T12" fmla="*/ 465931 w 220"/>
                <a:gd name="T13" fmla="*/ 1420812 h 334"/>
                <a:gd name="T14" fmla="*/ 931862 w 220"/>
                <a:gd name="T15" fmla="*/ 914595 h 334"/>
                <a:gd name="T16" fmla="*/ 465931 w 220"/>
                <a:gd name="T17" fmla="*/ 0 h 3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0" h="334">
                  <a:moveTo>
                    <a:pt x="110" y="0"/>
                  </a:move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0" y="117"/>
                    <a:pt x="0" y="215"/>
                  </a:cubicBezTo>
                  <a:cubicBezTo>
                    <a:pt x="0" y="312"/>
                    <a:pt x="58" y="334"/>
                    <a:pt x="110" y="334"/>
                  </a:cubicBezTo>
                  <a:cubicBezTo>
                    <a:pt x="110" y="334"/>
                    <a:pt x="110" y="334"/>
                    <a:pt x="110" y="334"/>
                  </a:cubicBezTo>
                  <a:cubicBezTo>
                    <a:pt x="110" y="334"/>
                    <a:pt x="110" y="334"/>
                    <a:pt x="110" y="334"/>
                  </a:cubicBezTo>
                  <a:cubicBezTo>
                    <a:pt x="162" y="334"/>
                    <a:pt x="220" y="312"/>
                    <a:pt x="220" y="215"/>
                  </a:cubicBezTo>
                  <a:cubicBezTo>
                    <a:pt x="220" y="117"/>
                    <a:pt x="110" y="0"/>
                    <a:pt x="110" y="0"/>
                  </a:cubicBezTo>
                </a:path>
              </a:pathLst>
            </a:custGeom>
            <a:solidFill>
              <a:srgbClr val="668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3" name="Freeform 10"/>
            <p:cNvSpPr>
              <a:spLocks noChangeArrowheads="1"/>
            </p:cNvSpPr>
            <p:nvPr/>
          </p:nvSpPr>
          <p:spPr bwMode="auto">
            <a:xfrm>
              <a:off x="5487988" y="1174750"/>
              <a:ext cx="411162" cy="485775"/>
            </a:xfrm>
            <a:custGeom>
              <a:avLst/>
              <a:gdLst>
                <a:gd name="T0" fmla="*/ 0 w 97"/>
                <a:gd name="T1" fmla="*/ 0 h 114"/>
                <a:gd name="T2" fmla="*/ 411162 w 97"/>
                <a:gd name="T3" fmla="*/ 485775 h 114"/>
                <a:gd name="T4" fmla="*/ 411162 w 97"/>
                <a:gd name="T5" fmla="*/ 485775 h 114"/>
                <a:gd name="T6" fmla="*/ 0 w 97"/>
                <a:gd name="T7" fmla="*/ 0 h 1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" h="114">
                  <a:moveTo>
                    <a:pt x="0" y="0"/>
                  </a:moveTo>
                  <a:cubicBezTo>
                    <a:pt x="2" y="85"/>
                    <a:pt x="49" y="110"/>
                    <a:pt x="97" y="114"/>
                  </a:cubicBezTo>
                  <a:cubicBezTo>
                    <a:pt x="97" y="114"/>
                    <a:pt x="97" y="114"/>
                    <a:pt x="97" y="114"/>
                  </a:cubicBezTo>
                  <a:cubicBezTo>
                    <a:pt x="49" y="110"/>
                    <a:pt x="2" y="85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4" name="Freeform 11"/>
            <p:cNvSpPr>
              <a:spLocks noChangeArrowheads="1"/>
            </p:cNvSpPr>
            <p:nvPr/>
          </p:nvSpPr>
          <p:spPr bwMode="auto">
            <a:xfrm>
              <a:off x="5899150" y="1660525"/>
              <a:ext cx="53975" cy="0"/>
            </a:xfrm>
            <a:custGeom>
              <a:avLst/>
              <a:gdLst>
                <a:gd name="T0" fmla="*/ 0 w 13"/>
                <a:gd name="T1" fmla="*/ 0 h 1"/>
                <a:gd name="T2" fmla="*/ 0 w 13"/>
                <a:gd name="T3" fmla="*/ 0 h 1"/>
                <a:gd name="T4" fmla="*/ 53975 w 13"/>
                <a:gd name="T5" fmla="*/ 0 h 1"/>
                <a:gd name="T6" fmla="*/ 0 w 13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8" y="0"/>
                    <a:pt x="13" y="0"/>
                  </a:cubicBezTo>
                  <a:cubicBezTo>
                    <a:pt x="8" y="0"/>
                    <a:pt x="4" y="0"/>
                    <a:pt x="0" y="0"/>
                  </a:cubicBezTo>
                </a:path>
              </a:pathLst>
            </a:custGeom>
            <a:solidFill>
              <a:srgbClr val="947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5" name="Freeform 12"/>
            <p:cNvSpPr>
              <a:spLocks noChangeArrowheads="1"/>
            </p:cNvSpPr>
            <p:nvPr/>
          </p:nvSpPr>
          <p:spPr bwMode="auto">
            <a:xfrm>
              <a:off x="5487988" y="239713"/>
              <a:ext cx="465137" cy="1420812"/>
            </a:xfrm>
            <a:custGeom>
              <a:avLst/>
              <a:gdLst>
                <a:gd name="T0" fmla="*/ 465137 w 110"/>
                <a:gd name="T1" fmla="*/ 0 h 334"/>
                <a:gd name="T2" fmla="*/ 0 w 110"/>
                <a:gd name="T3" fmla="*/ 914595 h 334"/>
                <a:gd name="T4" fmla="*/ 0 w 110"/>
                <a:gd name="T5" fmla="*/ 935864 h 334"/>
                <a:gd name="T6" fmla="*/ 410166 w 110"/>
                <a:gd name="T7" fmla="*/ 1420812 h 334"/>
                <a:gd name="T8" fmla="*/ 465137 w 110"/>
                <a:gd name="T9" fmla="*/ 1420812 h 334"/>
                <a:gd name="T10" fmla="*/ 465137 w 110"/>
                <a:gd name="T11" fmla="*/ 1420812 h 334"/>
                <a:gd name="T12" fmla="*/ 465137 w 110"/>
                <a:gd name="T13" fmla="*/ 1420812 h 334"/>
                <a:gd name="T14" fmla="*/ 465137 w 110"/>
                <a:gd name="T15" fmla="*/ 1420812 h 334"/>
                <a:gd name="T16" fmla="*/ 465137 w 110"/>
                <a:gd name="T17" fmla="*/ 0 h 334"/>
                <a:gd name="T18" fmla="*/ 465137 w 110"/>
                <a:gd name="T19" fmla="*/ 0 h 3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0" h="334">
                  <a:moveTo>
                    <a:pt x="110" y="0"/>
                  </a:moveTo>
                  <a:cubicBezTo>
                    <a:pt x="110" y="0"/>
                    <a:pt x="0" y="117"/>
                    <a:pt x="0" y="215"/>
                  </a:cubicBezTo>
                  <a:cubicBezTo>
                    <a:pt x="0" y="217"/>
                    <a:pt x="0" y="218"/>
                    <a:pt x="0" y="220"/>
                  </a:cubicBezTo>
                  <a:cubicBezTo>
                    <a:pt x="2" y="305"/>
                    <a:pt x="49" y="330"/>
                    <a:pt x="97" y="334"/>
                  </a:cubicBezTo>
                  <a:cubicBezTo>
                    <a:pt x="101" y="334"/>
                    <a:pt x="105" y="334"/>
                    <a:pt x="110" y="334"/>
                  </a:cubicBezTo>
                  <a:cubicBezTo>
                    <a:pt x="110" y="334"/>
                    <a:pt x="110" y="334"/>
                    <a:pt x="110" y="334"/>
                  </a:cubicBezTo>
                  <a:cubicBezTo>
                    <a:pt x="110" y="334"/>
                    <a:pt x="110" y="334"/>
                    <a:pt x="110" y="334"/>
                  </a:cubicBezTo>
                  <a:cubicBezTo>
                    <a:pt x="110" y="334"/>
                    <a:pt x="110" y="334"/>
                    <a:pt x="110" y="334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</a:path>
              </a:pathLst>
            </a:custGeom>
            <a:solidFill>
              <a:srgbClr val="78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6" name="Freeform 13"/>
            <p:cNvSpPr>
              <a:spLocks noChangeArrowheads="1"/>
            </p:cNvSpPr>
            <p:nvPr/>
          </p:nvSpPr>
          <p:spPr bwMode="auto">
            <a:xfrm>
              <a:off x="5978525" y="1766888"/>
              <a:ext cx="203200" cy="111125"/>
            </a:xfrm>
            <a:custGeom>
              <a:avLst/>
              <a:gdLst>
                <a:gd name="T0" fmla="*/ 0 w 48"/>
                <a:gd name="T1" fmla="*/ 111125 h 26"/>
                <a:gd name="T2" fmla="*/ 12700 w 48"/>
                <a:gd name="T3" fmla="*/ 106851 h 26"/>
                <a:gd name="T4" fmla="*/ 101600 w 48"/>
                <a:gd name="T5" fmla="*/ 94029 h 26"/>
                <a:gd name="T6" fmla="*/ 156633 w 48"/>
                <a:gd name="T7" fmla="*/ 72659 h 26"/>
                <a:gd name="T8" fmla="*/ 203200 w 48"/>
                <a:gd name="T9" fmla="*/ 29918 h 26"/>
                <a:gd name="T10" fmla="*/ 156633 w 48"/>
                <a:gd name="T11" fmla="*/ 0 h 26"/>
                <a:gd name="T12" fmla="*/ 127000 w 48"/>
                <a:gd name="T13" fmla="*/ 29918 h 26"/>
                <a:gd name="T14" fmla="*/ 46567 w 48"/>
                <a:gd name="T15" fmla="*/ 51288 h 26"/>
                <a:gd name="T16" fmla="*/ 16933 w 48"/>
                <a:gd name="T17" fmla="*/ 55563 h 26"/>
                <a:gd name="T18" fmla="*/ 4233 w 48"/>
                <a:gd name="T19" fmla="*/ 55563 h 26"/>
                <a:gd name="T20" fmla="*/ 0 w 48"/>
                <a:gd name="T21" fmla="*/ 59837 h 26"/>
                <a:gd name="T22" fmla="*/ 0 w 48"/>
                <a:gd name="T23" fmla="*/ 111125 h 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8" h="26">
                  <a:moveTo>
                    <a:pt x="0" y="26"/>
                  </a:moveTo>
                  <a:cubicBezTo>
                    <a:pt x="1" y="26"/>
                    <a:pt x="1" y="26"/>
                    <a:pt x="3" y="25"/>
                  </a:cubicBezTo>
                  <a:cubicBezTo>
                    <a:pt x="7" y="25"/>
                    <a:pt x="15" y="24"/>
                    <a:pt x="24" y="22"/>
                  </a:cubicBezTo>
                  <a:cubicBezTo>
                    <a:pt x="28" y="21"/>
                    <a:pt x="33" y="19"/>
                    <a:pt x="37" y="17"/>
                  </a:cubicBezTo>
                  <a:cubicBezTo>
                    <a:pt x="41" y="14"/>
                    <a:pt x="45" y="11"/>
                    <a:pt x="48" y="7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3"/>
                    <a:pt x="33" y="5"/>
                    <a:pt x="30" y="7"/>
                  </a:cubicBezTo>
                  <a:cubicBezTo>
                    <a:pt x="24" y="10"/>
                    <a:pt x="17" y="11"/>
                    <a:pt x="11" y="12"/>
                  </a:cubicBezTo>
                  <a:cubicBezTo>
                    <a:pt x="8" y="13"/>
                    <a:pt x="6" y="13"/>
                    <a:pt x="4" y="13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1" y="14"/>
                    <a:pt x="0" y="14"/>
                    <a:pt x="0" y="14"/>
                  </a:cubicBezTo>
                  <a:cubicBezTo>
                    <a:pt x="0" y="26"/>
                    <a:pt x="0" y="26"/>
                    <a:pt x="0" y="26"/>
                  </a:cubicBezTo>
                </a:path>
              </a:pathLst>
            </a:custGeom>
            <a:solidFill>
              <a:srgbClr val="85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7" name="Freeform 14"/>
            <p:cNvSpPr>
              <a:spLocks noChangeArrowheads="1"/>
            </p:cNvSpPr>
            <p:nvPr/>
          </p:nvSpPr>
          <p:spPr bwMode="auto">
            <a:xfrm>
              <a:off x="6080125" y="1655763"/>
              <a:ext cx="225425" cy="222250"/>
            </a:xfrm>
            <a:custGeom>
              <a:avLst/>
              <a:gdLst>
                <a:gd name="T0" fmla="*/ 225425 w 53"/>
                <a:gd name="T1" fmla="*/ 25644 h 52"/>
                <a:gd name="T2" fmla="*/ 225425 w 53"/>
                <a:gd name="T3" fmla="*/ 25644 h 52"/>
                <a:gd name="T4" fmla="*/ 225425 w 53"/>
                <a:gd name="T5" fmla="*/ 25644 h 52"/>
                <a:gd name="T6" fmla="*/ 55293 w 53"/>
                <a:gd name="T7" fmla="*/ 38466 h 52"/>
                <a:gd name="T8" fmla="*/ 42533 w 53"/>
                <a:gd name="T9" fmla="*/ 158139 h 52"/>
                <a:gd name="T10" fmla="*/ 42533 w 53"/>
                <a:gd name="T11" fmla="*/ 158139 h 52"/>
                <a:gd name="T12" fmla="*/ 42533 w 53"/>
                <a:gd name="T13" fmla="*/ 158139 h 52"/>
                <a:gd name="T14" fmla="*/ 161625 w 53"/>
                <a:gd name="T15" fmla="*/ 183784 h 52"/>
                <a:gd name="T16" fmla="*/ 225425 w 53"/>
                <a:gd name="T17" fmla="*/ 25644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3" h="52">
                  <a:moveTo>
                    <a:pt x="53" y="6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6"/>
                    <a:pt x="25" y="0"/>
                    <a:pt x="13" y="9"/>
                  </a:cubicBezTo>
                  <a:cubicBezTo>
                    <a:pt x="0" y="18"/>
                    <a:pt x="4" y="29"/>
                    <a:pt x="10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6" y="45"/>
                    <a:pt x="25" y="52"/>
                    <a:pt x="38" y="43"/>
                  </a:cubicBezTo>
                  <a:cubicBezTo>
                    <a:pt x="50" y="34"/>
                    <a:pt x="53" y="6"/>
                    <a:pt x="53" y="6"/>
                  </a:cubicBezTo>
                </a:path>
              </a:pathLst>
            </a:custGeom>
            <a:solidFill>
              <a:srgbClr val="668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8" name="Freeform 15"/>
            <p:cNvSpPr>
              <a:spLocks noChangeArrowheads="1"/>
            </p:cNvSpPr>
            <p:nvPr/>
          </p:nvSpPr>
          <p:spPr bwMode="auto">
            <a:xfrm>
              <a:off x="6102350" y="1673225"/>
              <a:ext cx="203200" cy="139700"/>
            </a:xfrm>
            <a:custGeom>
              <a:avLst/>
              <a:gdLst>
                <a:gd name="T0" fmla="*/ 114300 w 48"/>
                <a:gd name="T1" fmla="*/ 0 h 33"/>
                <a:gd name="T2" fmla="*/ 33867 w 48"/>
                <a:gd name="T3" fmla="*/ 21167 h 33"/>
                <a:gd name="T4" fmla="*/ 0 w 48"/>
                <a:gd name="T5" fmla="*/ 80433 h 33"/>
                <a:gd name="T6" fmla="*/ 21167 w 48"/>
                <a:gd name="T7" fmla="*/ 139700 h 33"/>
                <a:gd name="T8" fmla="*/ 21167 w 48"/>
                <a:gd name="T9" fmla="*/ 139700 h 33"/>
                <a:gd name="T10" fmla="*/ 203200 w 48"/>
                <a:gd name="T11" fmla="*/ 8467 h 33"/>
                <a:gd name="T12" fmla="*/ 203200 w 48"/>
                <a:gd name="T13" fmla="*/ 8467 h 33"/>
                <a:gd name="T14" fmla="*/ 114300 w 48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8" h="33">
                  <a:moveTo>
                    <a:pt x="27" y="0"/>
                  </a:moveTo>
                  <a:cubicBezTo>
                    <a:pt x="20" y="0"/>
                    <a:pt x="13" y="1"/>
                    <a:pt x="8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0" y="24"/>
                    <a:pt x="2" y="29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2"/>
                    <a:pt x="38" y="0"/>
                    <a:pt x="27" y="0"/>
                  </a:cubicBezTo>
                </a:path>
              </a:pathLst>
            </a:custGeom>
            <a:solidFill>
              <a:srgbClr val="78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39" name="Rectangle 16"/>
            <p:cNvSpPr>
              <a:spLocks noChangeArrowheads="1"/>
            </p:cNvSpPr>
            <p:nvPr/>
          </p:nvSpPr>
          <p:spPr bwMode="auto">
            <a:xfrm>
              <a:off x="2255838" y="1609725"/>
              <a:ext cx="101600" cy="420687"/>
            </a:xfrm>
            <a:prstGeom prst="rect">
              <a:avLst/>
            </a:prstGeom>
            <a:solidFill>
              <a:srgbClr val="85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0" name="Rectangle 17"/>
            <p:cNvSpPr>
              <a:spLocks noChangeArrowheads="1"/>
            </p:cNvSpPr>
            <p:nvPr/>
          </p:nvSpPr>
          <p:spPr bwMode="auto">
            <a:xfrm>
              <a:off x="2255838" y="1609725"/>
              <a:ext cx="101600" cy="42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41" name="Freeform 18"/>
            <p:cNvSpPr>
              <a:spLocks noChangeArrowheads="1"/>
            </p:cNvSpPr>
            <p:nvPr/>
          </p:nvSpPr>
          <p:spPr bwMode="auto">
            <a:xfrm>
              <a:off x="1997075" y="814388"/>
              <a:ext cx="609600" cy="935037"/>
            </a:xfrm>
            <a:custGeom>
              <a:avLst/>
              <a:gdLst>
                <a:gd name="T0" fmla="*/ 304800 w 144"/>
                <a:gd name="T1" fmla="*/ 0 h 220"/>
                <a:gd name="T2" fmla="*/ 304800 w 144"/>
                <a:gd name="T3" fmla="*/ 0 h 220"/>
                <a:gd name="T4" fmla="*/ 304800 w 144"/>
                <a:gd name="T5" fmla="*/ 0 h 220"/>
                <a:gd name="T6" fmla="*/ 0 w 144"/>
                <a:gd name="T7" fmla="*/ 603524 h 220"/>
                <a:gd name="T8" fmla="*/ 304800 w 144"/>
                <a:gd name="T9" fmla="*/ 935037 h 220"/>
                <a:gd name="T10" fmla="*/ 304800 w 144"/>
                <a:gd name="T11" fmla="*/ 935037 h 220"/>
                <a:gd name="T12" fmla="*/ 304800 w 144"/>
                <a:gd name="T13" fmla="*/ 935037 h 220"/>
                <a:gd name="T14" fmla="*/ 609600 w 144"/>
                <a:gd name="T15" fmla="*/ 603524 h 220"/>
                <a:gd name="T16" fmla="*/ 304800 w 144"/>
                <a:gd name="T17" fmla="*/ 0 h 2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4" h="220">
                  <a:moveTo>
                    <a:pt x="72" y="0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0" y="77"/>
                    <a:pt x="0" y="142"/>
                  </a:cubicBezTo>
                  <a:cubicBezTo>
                    <a:pt x="0" y="206"/>
                    <a:pt x="38" y="220"/>
                    <a:pt x="72" y="220"/>
                  </a:cubicBezTo>
                  <a:cubicBezTo>
                    <a:pt x="72" y="220"/>
                    <a:pt x="72" y="220"/>
                    <a:pt x="72" y="220"/>
                  </a:cubicBezTo>
                  <a:cubicBezTo>
                    <a:pt x="72" y="220"/>
                    <a:pt x="72" y="220"/>
                    <a:pt x="72" y="220"/>
                  </a:cubicBezTo>
                  <a:cubicBezTo>
                    <a:pt x="107" y="220"/>
                    <a:pt x="144" y="206"/>
                    <a:pt x="144" y="142"/>
                  </a:cubicBezTo>
                  <a:cubicBezTo>
                    <a:pt x="144" y="77"/>
                    <a:pt x="72" y="0"/>
                    <a:pt x="72" y="0"/>
                  </a:cubicBezTo>
                </a:path>
              </a:pathLst>
            </a:custGeom>
            <a:solidFill>
              <a:srgbClr val="668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2" name="Freeform 19"/>
            <p:cNvSpPr>
              <a:spLocks noChangeArrowheads="1"/>
            </p:cNvSpPr>
            <p:nvPr/>
          </p:nvSpPr>
          <p:spPr bwMode="auto">
            <a:xfrm>
              <a:off x="2306638" y="814388"/>
              <a:ext cx="0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3175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3" name="Freeform 20"/>
            <p:cNvSpPr>
              <a:spLocks noEditPoints="1" noChangeArrowheads="1"/>
            </p:cNvSpPr>
            <p:nvPr/>
          </p:nvSpPr>
          <p:spPr bwMode="auto">
            <a:xfrm>
              <a:off x="2301875" y="1749425"/>
              <a:ext cx="4762" cy="0"/>
            </a:xfrm>
            <a:custGeom>
              <a:avLst/>
              <a:gdLst>
                <a:gd name="T0" fmla="*/ 4762 w 1"/>
                <a:gd name="T1" fmla="*/ 0 h 1"/>
                <a:gd name="T2" fmla="*/ 4762 w 1"/>
                <a:gd name="T3" fmla="*/ 0 h 1"/>
                <a:gd name="T4" fmla="*/ 4762 w 1"/>
                <a:gd name="T5" fmla="*/ 0 h 1"/>
                <a:gd name="T6" fmla="*/ 4762 w 1"/>
                <a:gd name="T7" fmla="*/ 0 h 1"/>
                <a:gd name="T8" fmla="*/ 4762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47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4" name="Freeform 21"/>
            <p:cNvSpPr>
              <a:spLocks noChangeArrowheads="1"/>
            </p:cNvSpPr>
            <p:nvPr/>
          </p:nvSpPr>
          <p:spPr bwMode="auto">
            <a:xfrm>
              <a:off x="2022475" y="814388"/>
              <a:ext cx="284162" cy="935037"/>
            </a:xfrm>
            <a:custGeom>
              <a:avLst/>
              <a:gdLst>
                <a:gd name="T0" fmla="*/ 284162 w 67"/>
                <a:gd name="T1" fmla="*/ 0 h 220"/>
                <a:gd name="T2" fmla="*/ 148443 w 67"/>
                <a:gd name="T3" fmla="*/ 170007 h 220"/>
                <a:gd name="T4" fmla="*/ 284162 w 67"/>
                <a:gd name="T5" fmla="*/ 429267 h 220"/>
                <a:gd name="T6" fmla="*/ 0 w 67"/>
                <a:gd name="T7" fmla="*/ 748030 h 220"/>
                <a:gd name="T8" fmla="*/ 279921 w 67"/>
                <a:gd name="T9" fmla="*/ 935037 h 220"/>
                <a:gd name="T10" fmla="*/ 279921 w 67"/>
                <a:gd name="T11" fmla="*/ 935037 h 220"/>
                <a:gd name="T12" fmla="*/ 279921 w 67"/>
                <a:gd name="T13" fmla="*/ 935037 h 220"/>
                <a:gd name="T14" fmla="*/ 284162 w 67"/>
                <a:gd name="T15" fmla="*/ 935037 h 220"/>
                <a:gd name="T16" fmla="*/ 284162 w 67"/>
                <a:gd name="T17" fmla="*/ 935037 h 220"/>
                <a:gd name="T18" fmla="*/ 284162 w 67"/>
                <a:gd name="T19" fmla="*/ 935037 h 220"/>
                <a:gd name="T20" fmla="*/ 284162 w 67"/>
                <a:gd name="T21" fmla="*/ 4250 h 220"/>
                <a:gd name="T22" fmla="*/ 284162 w 67"/>
                <a:gd name="T23" fmla="*/ 0 h 2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7" h="220">
                  <a:moveTo>
                    <a:pt x="67" y="0"/>
                  </a:moveTo>
                  <a:cubicBezTo>
                    <a:pt x="64" y="3"/>
                    <a:pt x="50" y="18"/>
                    <a:pt x="35" y="40"/>
                  </a:cubicBezTo>
                  <a:cubicBezTo>
                    <a:pt x="54" y="54"/>
                    <a:pt x="67" y="76"/>
                    <a:pt x="67" y="101"/>
                  </a:cubicBezTo>
                  <a:cubicBezTo>
                    <a:pt x="67" y="140"/>
                    <a:pt x="37" y="172"/>
                    <a:pt x="0" y="176"/>
                  </a:cubicBezTo>
                  <a:cubicBezTo>
                    <a:pt x="11" y="211"/>
                    <a:pt x="39" y="220"/>
                    <a:pt x="66" y="220"/>
                  </a:cubicBezTo>
                  <a:cubicBezTo>
                    <a:pt x="66" y="220"/>
                    <a:pt x="66" y="220"/>
                    <a:pt x="66" y="220"/>
                  </a:cubicBezTo>
                  <a:cubicBezTo>
                    <a:pt x="66" y="220"/>
                    <a:pt x="66" y="220"/>
                    <a:pt x="66" y="220"/>
                  </a:cubicBezTo>
                  <a:cubicBezTo>
                    <a:pt x="66" y="220"/>
                    <a:pt x="67" y="220"/>
                    <a:pt x="67" y="220"/>
                  </a:cubicBezTo>
                  <a:cubicBezTo>
                    <a:pt x="67" y="220"/>
                    <a:pt x="67" y="220"/>
                    <a:pt x="67" y="220"/>
                  </a:cubicBezTo>
                  <a:cubicBezTo>
                    <a:pt x="67" y="220"/>
                    <a:pt x="67" y="220"/>
                    <a:pt x="67" y="220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7" y="1"/>
                    <a:pt x="67" y="0"/>
                    <a:pt x="67" y="0"/>
                  </a:cubicBezTo>
                </a:path>
              </a:pathLst>
            </a:custGeom>
            <a:solidFill>
              <a:srgbClr val="78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5" name="Freeform 22"/>
            <p:cNvSpPr>
              <a:spLocks noChangeArrowheads="1"/>
            </p:cNvSpPr>
            <p:nvPr/>
          </p:nvSpPr>
          <p:spPr bwMode="auto">
            <a:xfrm>
              <a:off x="2954338" y="1073150"/>
              <a:ext cx="847725" cy="911225"/>
            </a:xfrm>
            <a:custGeom>
              <a:avLst/>
              <a:gdLst>
                <a:gd name="T0" fmla="*/ 847725 w 200"/>
                <a:gd name="T1" fmla="*/ 425806 h 214"/>
                <a:gd name="T2" fmla="*/ 576453 w 200"/>
                <a:gd name="T3" fmla="*/ 821806 h 214"/>
                <a:gd name="T4" fmla="*/ 576453 w 200"/>
                <a:gd name="T5" fmla="*/ 911225 h 214"/>
                <a:gd name="T6" fmla="*/ 275511 w 200"/>
                <a:gd name="T7" fmla="*/ 911225 h 214"/>
                <a:gd name="T8" fmla="*/ 275511 w 200"/>
                <a:gd name="T9" fmla="*/ 821806 h 214"/>
                <a:gd name="T10" fmla="*/ 0 w 200"/>
                <a:gd name="T11" fmla="*/ 425806 h 214"/>
                <a:gd name="T12" fmla="*/ 423863 w 200"/>
                <a:gd name="T13" fmla="*/ 0 h 214"/>
                <a:gd name="T14" fmla="*/ 847725 w 200"/>
                <a:gd name="T15" fmla="*/ 425806 h 2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0" h="214">
                  <a:moveTo>
                    <a:pt x="200" y="100"/>
                  </a:moveTo>
                  <a:cubicBezTo>
                    <a:pt x="200" y="142"/>
                    <a:pt x="173" y="179"/>
                    <a:pt x="136" y="193"/>
                  </a:cubicBezTo>
                  <a:cubicBezTo>
                    <a:pt x="136" y="214"/>
                    <a:pt x="136" y="214"/>
                    <a:pt x="136" y="214"/>
                  </a:cubicBezTo>
                  <a:cubicBezTo>
                    <a:pt x="65" y="214"/>
                    <a:pt x="65" y="214"/>
                    <a:pt x="65" y="214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27" y="179"/>
                    <a:pt x="0" y="142"/>
                    <a:pt x="0" y="100"/>
                  </a:cubicBezTo>
                  <a:cubicBezTo>
                    <a:pt x="0" y="44"/>
                    <a:pt x="45" y="0"/>
                    <a:pt x="100" y="0"/>
                  </a:cubicBezTo>
                  <a:cubicBezTo>
                    <a:pt x="156" y="0"/>
                    <a:pt x="200" y="44"/>
                    <a:pt x="200" y="100"/>
                  </a:cubicBezTo>
                </a:path>
              </a:pathLst>
            </a:custGeom>
            <a:solidFill>
              <a:srgbClr val="1CB7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6" name="Freeform 23"/>
            <p:cNvSpPr>
              <a:spLocks noChangeArrowheads="1"/>
            </p:cNvSpPr>
            <p:nvPr/>
          </p:nvSpPr>
          <p:spPr bwMode="auto">
            <a:xfrm>
              <a:off x="2962275" y="1073150"/>
              <a:ext cx="415925" cy="911225"/>
            </a:xfrm>
            <a:custGeom>
              <a:avLst/>
              <a:gdLst>
                <a:gd name="T0" fmla="*/ 415925 w 98"/>
                <a:gd name="T1" fmla="*/ 0 h 214"/>
                <a:gd name="T2" fmla="*/ 0 w 98"/>
                <a:gd name="T3" fmla="*/ 349161 h 214"/>
                <a:gd name="T4" fmla="*/ 178254 w 98"/>
                <a:gd name="T5" fmla="*/ 604645 h 214"/>
                <a:gd name="T6" fmla="*/ 140056 w 98"/>
                <a:gd name="T7" fmla="*/ 745161 h 214"/>
                <a:gd name="T8" fmla="*/ 267380 w 98"/>
                <a:gd name="T9" fmla="*/ 821806 h 214"/>
                <a:gd name="T10" fmla="*/ 267380 w 98"/>
                <a:gd name="T11" fmla="*/ 911225 h 214"/>
                <a:gd name="T12" fmla="*/ 415925 w 98"/>
                <a:gd name="T13" fmla="*/ 911225 h 214"/>
                <a:gd name="T14" fmla="*/ 415925 w 98"/>
                <a:gd name="T15" fmla="*/ 0 h 214"/>
                <a:gd name="T16" fmla="*/ 415925 w 98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" h="214">
                  <a:moveTo>
                    <a:pt x="98" y="0"/>
                  </a:moveTo>
                  <a:cubicBezTo>
                    <a:pt x="49" y="0"/>
                    <a:pt x="8" y="35"/>
                    <a:pt x="0" y="82"/>
                  </a:cubicBezTo>
                  <a:cubicBezTo>
                    <a:pt x="24" y="91"/>
                    <a:pt x="42" y="114"/>
                    <a:pt x="42" y="142"/>
                  </a:cubicBezTo>
                  <a:cubicBezTo>
                    <a:pt x="42" y="154"/>
                    <a:pt x="39" y="165"/>
                    <a:pt x="33" y="175"/>
                  </a:cubicBezTo>
                  <a:cubicBezTo>
                    <a:pt x="41" y="183"/>
                    <a:pt x="52" y="189"/>
                    <a:pt x="63" y="193"/>
                  </a:cubicBezTo>
                  <a:cubicBezTo>
                    <a:pt x="63" y="214"/>
                    <a:pt x="63" y="214"/>
                    <a:pt x="63" y="214"/>
                  </a:cubicBezTo>
                  <a:cubicBezTo>
                    <a:pt x="98" y="214"/>
                    <a:pt x="98" y="214"/>
                    <a:pt x="98" y="214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8" y="0"/>
                    <a:pt x="98" y="0"/>
                    <a:pt x="98" y="0"/>
                  </a:cubicBezTo>
                </a:path>
              </a:pathLst>
            </a:custGeom>
            <a:solidFill>
              <a:srgbClr val="2CC1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7" name="Freeform 24"/>
            <p:cNvSpPr>
              <a:spLocks noChangeArrowheads="1"/>
            </p:cNvSpPr>
            <p:nvPr/>
          </p:nvSpPr>
          <p:spPr bwMode="auto">
            <a:xfrm>
              <a:off x="2606675" y="1409700"/>
              <a:ext cx="533400" cy="574675"/>
            </a:xfrm>
            <a:custGeom>
              <a:avLst/>
              <a:gdLst>
                <a:gd name="T0" fmla="*/ 533400 w 126"/>
                <a:gd name="T1" fmla="*/ 268182 h 135"/>
                <a:gd name="T2" fmla="*/ 359833 w 126"/>
                <a:gd name="T3" fmla="*/ 519336 h 135"/>
                <a:gd name="T4" fmla="*/ 359833 w 126"/>
                <a:gd name="T5" fmla="*/ 574675 h 135"/>
                <a:gd name="T6" fmla="*/ 173567 w 126"/>
                <a:gd name="T7" fmla="*/ 574675 h 135"/>
                <a:gd name="T8" fmla="*/ 173567 w 126"/>
                <a:gd name="T9" fmla="*/ 519336 h 135"/>
                <a:gd name="T10" fmla="*/ 0 w 126"/>
                <a:gd name="T11" fmla="*/ 268182 h 135"/>
                <a:gd name="T12" fmla="*/ 266700 w 126"/>
                <a:gd name="T13" fmla="*/ 0 h 135"/>
                <a:gd name="T14" fmla="*/ 533400 w 126"/>
                <a:gd name="T15" fmla="*/ 268182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6" h="135">
                  <a:moveTo>
                    <a:pt x="126" y="63"/>
                  </a:moveTo>
                  <a:cubicBezTo>
                    <a:pt x="126" y="90"/>
                    <a:pt x="109" y="113"/>
                    <a:pt x="85" y="122"/>
                  </a:cubicBezTo>
                  <a:cubicBezTo>
                    <a:pt x="85" y="135"/>
                    <a:pt x="85" y="135"/>
                    <a:pt x="85" y="135"/>
                  </a:cubicBezTo>
                  <a:cubicBezTo>
                    <a:pt x="41" y="135"/>
                    <a:pt x="41" y="135"/>
                    <a:pt x="41" y="135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17" y="113"/>
                    <a:pt x="0" y="90"/>
                    <a:pt x="0" y="63"/>
                  </a:cubicBezTo>
                  <a:cubicBezTo>
                    <a:pt x="0" y="28"/>
                    <a:pt x="28" y="0"/>
                    <a:pt x="63" y="0"/>
                  </a:cubicBezTo>
                  <a:cubicBezTo>
                    <a:pt x="98" y="0"/>
                    <a:pt x="126" y="28"/>
                    <a:pt x="126" y="63"/>
                  </a:cubicBezTo>
                </a:path>
              </a:pathLst>
            </a:custGeom>
            <a:solidFill>
              <a:srgbClr val="1CB7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8" name="Freeform 25"/>
            <p:cNvSpPr>
              <a:spLocks noChangeArrowheads="1"/>
            </p:cNvSpPr>
            <p:nvPr/>
          </p:nvSpPr>
          <p:spPr bwMode="auto">
            <a:xfrm>
              <a:off x="2606675" y="1409700"/>
              <a:ext cx="266700" cy="574675"/>
            </a:xfrm>
            <a:custGeom>
              <a:avLst/>
              <a:gdLst>
                <a:gd name="T0" fmla="*/ 266700 w 63"/>
                <a:gd name="T1" fmla="*/ 0 h 135"/>
                <a:gd name="T2" fmla="*/ 0 w 63"/>
                <a:gd name="T3" fmla="*/ 268182 h 135"/>
                <a:gd name="T4" fmla="*/ 173567 w 63"/>
                <a:gd name="T5" fmla="*/ 519336 h 135"/>
                <a:gd name="T6" fmla="*/ 173567 w 63"/>
                <a:gd name="T7" fmla="*/ 574675 h 135"/>
                <a:gd name="T8" fmla="*/ 266700 w 63"/>
                <a:gd name="T9" fmla="*/ 574675 h 135"/>
                <a:gd name="T10" fmla="*/ 266700 w 63"/>
                <a:gd name="T11" fmla="*/ 0 h 135"/>
                <a:gd name="T12" fmla="*/ 266700 w 63"/>
                <a:gd name="T13" fmla="*/ 0 h 1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" h="135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90"/>
                    <a:pt x="17" y="113"/>
                    <a:pt x="41" y="122"/>
                  </a:cubicBezTo>
                  <a:cubicBezTo>
                    <a:pt x="41" y="135"/>
                    <a:pt x="41" y="135"/>
                    <a:pt x="41" y="135"/>
                  </a:cubicBezTo>
                  <a:cubicBezTo>
                    <a:pt x="63" y="135"/>
                    <a:pt x="63" y="135"/>
                    <a:pt x="63" y="13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2CC1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9" name="Freeform 26"/>
            <p:cNvSpPr>
              <a:spLocks noChangeArrowheads="1"/>
            </p:cNvSpPr>
            <p:nvPr/>
          </p:nvSpPr>
          <p:spPr bwMode="auto">
            <a:xfrm>
              <a:off x="4695825" y="1239838"/>
              <a:ext cx="787400" cy="798512"/>
            </a:xfrm>
            <a:custGeom>
              <a:avLst/>
              <a:gdLst>
                <a:gd name="T0" fmla="*/ 778933 w 186"/>
                <a:gd name="T1" fmla="*/ 505441 h 188"/>
                <a:gd name="T2" fmla="*/ 677333 w 186"/>
                <a:gd name="T3" fmla="*/ 607379 h 188"/>
                <a:gd name="T4" fmla="*/ 664633 w 186"/>
                <a:gd name="T5" fmla="*/ 607379 h 188"/>
                <a:gd name="T6" fmla="*/ 677333 w 186"/>
                <a:gd name="T7" fmla="*/ 654100 h 188"/>
                <a:gd name="T8" fmla="*/ 571500 w 186"/>
                <a:gd name="T9" fmla="*/ 756038 h 188"/>
                <a:gd name="T10" fmla="*/ 508000 w 186"/>
                <a:gd name="T11" fmla="*/ 734801 h 188"/>
                <a:gd name="T12" fmla="*/ 508000 w 186"/>
                <a:gd name="T13" fmla="*/ 798512 h 188"/>
                <a:gd name="T14" fmla="*/ 275167 w 186"/>
                <a:gd name="T15" fmla="*/ 798512 h 188"/>
                <a:gd name="T16" fmla="*/ 275167 w 186"/>
                <a:gd name="T17" fmla="*/ 743296 h 188"/>
                <a:gd name="T18" fmla="*/ 211667 w 186"/>
                <a:gd name="T19" fmla="*/ 764533 h 188"/>
                <a:gd name="T20" fmla="*/ 110067 w 186"/>
                <a:gd name="T21" fmla="*/ 658348 h 188"/>
                <a:gd name="T22" fmla="*/ 122767 w 186"/>
                <a:gd name="T23" fmla="*/ 615874 h 188"/>
                <a:gd name="T24" fmla="*/ 110067 w 186"/>
                <a:gd name="T25" fmla="*/ 615874 h 188"/>
                <a:gd name="T26" fmla="*/ 8467 w 186"/>
                <a:gd name="T27" fmla="*/ 513936 h 188"/>
                <a:gd name="T28" fmla="*/ 63500 w 186"/>
                <a:gd name="T29" fmla="*/ 420493 h 188"/>
                <a:gd name="T30" fmla="*/ 63500 w 186"/>
                <a:gd name="T31" fmla="*/ 420493 h 188"/>
                <a:gd name="T32" fmla="*/ 0 w 186"/>
                <a:gd name="T33" fmla="*/ 327050 h 188"/>
                <a:gd name="T34" fmla="*/ 101600 w 186"/>
                <a:gd name="T35" fmla="*/ 225112 h 188"/>
                <a:gd name="T36" fmla="*/ 127000 w 186"/>
                <a:gd name="T37" fmla="*/ 225112 h 188"/>
                <a:gd name="T38" fmla="*/ 110067 w 186"/>
                <a:gd name="T39" fmla="*/ 174144 h 188"/>
                <a:gd name="T40" fmla="*/ 211667 w 186"/>
                <a:gd name="T41" fmla="*/ 72206 h 188"/>
                <a:gd name="T42" fmla="*/ 287867 w 186"/>
                <a:gd name="T43" fmla="*/ 106185 h 188"/>
                <a:gd name="T44" fmla="*/ 287867 w 186"/>
                <a:gd name="T45" fmla="*/ 101938 h 188"/>
                <a:gd name="T46" fmla="*/ 393700 w 186"/>
                <a:gd name="T47" fmla="*/ 0 h 188"/>
                <a:gd name="T48" fmla="*/ 393700 w 186"/>
                <a:gd name="T49" fmla="*/ 0 h 188"/>
                <a:gd name="T50" fmla="*/ 495300 w 186"/>
                <a:gd name="T51" fmla="*/ 101938 h 188"/>
                <a:gd name="T52" fmla="*/ 571500 w 186"/>
                <a:gd name="T53" fmla="*/ 63711 h 188"/>
                <a:gd name="T54" fmla="*/ 677333 w 186"/>
                <a:gd name="T55" fmla="*/ 165649 h 188"/>
                <a:gd name="T56" fmla="*/ 660400 w 186"/>
                <a:gd name="T57" fmla="*/ 220865 h 188"/>
                <a:gd name="T58" fmla="*/ 685800 w 186"/>
                <a:gd name="T59" fmla="*/ 216618 h 188"/>
                <a:gd name="T60" fmla="*/ 787400 w 186"/>
                <a:gd name="T61" fmla="*/ 318555 h 188"/>
                <a:gd name="T62" fmla="*/ 723900 w 186"/>
                <a:gd name="T63" fmla="*/ 416246 h 188"/>
                <a:gd name="T64" fmla="*/ 778933 w 186"/>
                <a:gd name="T65" fmla="*/ 505441 h 1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86" h="188">
                  <a:moveTo>
                    <a:pt x="184" y="119"/>
                  </a:moveTo>
                  <a:cubicBezTo>
                    <a:pt x="184" y="132"/>
                    <a:pt x="173" y="143"/>
                    <a:pt x="160" y="143"/>
                  </a:cubicBezTo>
                  <a:cubicBezTo>
                    <a:pt x="159" y="143"/>
                    <a:pt x="158" y="143"/>
                    <a:pt x="157" y="143"/>
                  </a:cubicBezTo>
                  <a:cubicBezTo>
                    <a:pt x="159" y="146"/>
                    <a:pt x="160" y="150"/>
                    <a:pt x="160" y="154"/>
                  </a:cubicBezTo>
                  <a:cubicBezTo>
                    <a:pt x="160" y="167"/>
                    <a:pt x="149" y="178"/>
                    <a:pt x="135" y="178"/>
                  </a:cubicBezTo>
                  <a:cubicBezTo>
                    <a:pt x="130" y="178"/>
                    <a:pt x="124" y="176"/>
                    <a:pt x="120" y="173"/>
                  </a:cubicBezTo>
                  <a:cubicBezTo>
                    <a:pt x="120" y="188"/>
                    <a:pt x="120" y="188"/>
                    <a:pt x="120" y="188"/>
                  </a:cubicBezTo>
                  <a:cubicBezTo>
                    <a:pt x="65" y="188"/>
                    <a:pt x="65" y="188"/>
                    <a:pt x="65" y="188"/>
                  </a:cubicBezTo>
                  <a:cubicBezTo>
                    <a:pt x="65" y="175"/>
                    <a:pt x="65" y="175"/>
                    <a:pt x="65" y="175"/>
                  </a:cubicBezTo>
                  <a:cubicBezTo>
                    <a:pt x="61" y="178"/>
                    <a:pt x="56" y="180"/>
                    <a:pt x="50" y="180"/>
                  </a:cubicBezTo>
                  <a:cubicBezTo>
                    <a:pt x="37" y="180"/>
                    <a:pt x="26" y="169"/>
                    <a:pt x="26" y="155"/>
                  </a:cubicBezTo>
                  <a:cubicBezTo>
                    <a:pt x="26" y="152"/>
                    <a:pt x="27" y="148"/>
                    <a:pt x="29" y="145"/>
                  </a:cubicBezTo>
                  <a:cubicBezTo>
                    <a:pt x="28" y="145"/>
                    <a:pt x="27" y="145"/>
                    <a:pt x="26" y="145"/>
                  </a:cubicBezTo>
                  <a:cubicBezTo>
                    <a:pt x="13" y="145"/>
                    <a:pt x="2" y="134"/>
                    <a:pt x="2" y="121"/>
                  </a:cubicBezTo>
                  <a:cubicBezTo>
                    <a:pt x="2" y="111"/>
                    <a:pt x="7" y="103"/>
                    <a:pt x="15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6" y="96"/>
                    <a:pt x="0" y="87"/>
                    <a:pt x="0" y="77"/>
                  </a:cubicBezTo>
                  <a:cubicBezTo>
                    <a:pt x="0" y="63"/>
                    <a:pt x="11" y="53"/>
                    <a:pt x="24" y="53"/>
                  </a:cubicBezTo>
                  <a:cubicBezTo>
                    <a:pt x="26" y="53"/>
                    <a:pt x="28" y="53"/>
                    <a:pt x="30" y="53"/>
                  </a:cubicBezTo>
                  <a:cubicBezTo>
                    <a:pt x="28" y="50"/>
                    <a:pt x="26" y="45"/>
                    <a:pt x="26" y="41"/>
                  </a:cubicBezTo>
                  <a:cubicBezTo>
                    <a:pt x="26" y="27"/>
                    <a:pt x="37" y="17"/>
                    <a:pt x="50" y="17"/>
                  </a:cubicBezTo>
                  <a:cubicBezTo>
                    <a:pt x="58" y="17"/>
                    <a:pt x="64" y="20"/>
                    <a:pt x="68" y="25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68" y="11"/>
                    <a:pt x="79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106" y="0"/>
                    <a:pt x="117" y="11"/>
                    <a:pt x="117" y="24"/>
                  </a:cubicBezTo>
                  <a:cubicBezTo>
                    <a:pt x="121" y="18"/>
                    <a:pt x="128" y="15"/>
                    <a:pt x="135" y="15"/>
                  </a:cubicBezTo>
                  <a:cubicBezTo>
                    <a:pt x="149" y="15"/>
                    <a:pt x="160" y="26"/>
                    <a:pt x="160" y="39"/>
                  </a:cubicBezTo>
                  <a:cubicBezTo>
                    <a:pt x="160" y="44"/>
                    <a:pt x="158" y="48"/>
                    <a:pt x="156" y="52"/>
                  </a:cubicBezTo>
                  <a:cubicBezTo>
                    <a:pt x="158" y="51"/>
                    <a:pt x="160" y="51"/>
                    <a:pt x="162" y="51"/>
                  </a:cubicBezTo>
                  <a:cubicBezTo>
                    <a:pt x="175" y="51"/>
                    <a:pt x="186" y="62"/>
                    <a:pt x="186" y="75"/>
                  </a:cubicBezTo>
                  <a:cubicBezTo>
                    <a:pt x="186" y="85"/>
                    <a:pt x="180" y="94"/>
                    <a:pt x="171" y="98"/>
                  </a:cubicBezTo>
                  <a:cubicBezTo>
                    <a:pt x="178" y="102"/>
                    <a:pt x="184" y="110"/>
                    <a:pt x="184" y="119"/>
                  </a:cubicBezTo>
                </a:path>
              </a:pathLst>
            </a:custGeom>
            <a:solidFill>
              <a:srgbClr val="1CB7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50" name="Freeform 27"/>
            <p:cNvSpPr>
              <a:spLocks noChangeArrowheads="1"/>
            </p:cNvSpPr>
            <p:nvPr/>
          </p:nvSpPr>
          <p:spPr bwMode="auto">
            <a:xfrm>
              <a:off x="4695825" y="1239838"/>
              <a:ext cx="393700" cy="798512"/>
            </a:xfrm>
            <a:custGeom>
              <a:avLst/>
              <a:gdLst>
                <a:gd name="T0" fmla="*/ 393700 w 93"/>
                <a:gd name="T1" fmla="*/ 0 h 188"/>
                <a:gd name="T2" fmla="*/ 393700 w 93"/>
                <a:gd name="T3" fmla="*/ 0 h 188"/>
                <a:gd name="T4" fmla="*/ 287867 w 93"/>
                <a:gd name="T5" fmla="*/ 101938 h 188"/>
                <a:gd name="T6" fmla="*/ 287867 w 93"/>
                <a:gd name="T7" fmla="*/ 106185 h 188"/>
                <a:gd name="T8" fmla="*/ 287867 w 93"/>
                <a:gd name="T9" fmla="*/ 106185 h 188"/>
                <a:gd name="T10" fmla="*/ 211667 w 93"/>
                <a:gd name="T11" fmla="*/ 72206 h 188"/>
                <a:gd name="T12" fmla="*/ 110067 w 93"/>
                <a:gd name="T13" fmla="*/ 174144 h 188"/>
                <a:gd name="T14" fmla="*/ 127000 w 93"/>
                <a:gd name="T15" fmla="*/ 225112 h 188"/>
                <a:gd name="T16" fmla="*/ 127000 w 93"/>
                <a:gd name="T17" fmla="*/ 225112 h 188"/>
                <a:gd name="T18" fmla="*/ 127000 w 93"/>
                <a:gd name="T19" fmla="*/ 225112 h 188"/>
                <a:gd name="T20" fmla="*/ 101600 w 93"/>
                <a:gd name="T21" fmla="*/ 225112 h 188"/>
                <a:gd name="T22" fmla="*/ 0 w 93"/>
                <a:gd name="T23" fmla="*/ 327050 h 188"/>
                <a:gd name="T24" fmla="*/ 63500 w 93"/>
                <a:gd name="T25" fmla="*/ 420493 h 188"/>
                <a:gd name="T26" fmla="*/ 63500 w 93"/>
                <a:gd name="T27" fmla="*/ 420493 h 188"/>
                <a:gd name="T28" fmla="*/ 63500 w 93"/>
                <a:gd name="T29" fmla="*/ 420493 h 188"/>
                <a:gd name="T30" fmla="*/ 8467 w 93"/>
                <a:gd name="T31" fmla="*/ 513936 h 188"/>
                <a:gd name="T32" fmla="*/ 110067 w 93"/>
                <a:gd name="T33" fmla="*/ 615874 h 188"/>
                <a:gd name="T34" fmla="*/ 122767 w 93"/>
                <a:gd name="T35" fmla="*/ 615874 h 188"/>
                <a:gd name="T36" fmla="*/ 122767 w 93"/>
                <a:gd name="T37" fmla="*/ 615874 h 188"/>
                <a:gd name="T38" fmla="*/ 122767 w 93"/>
                <a:gd name="T39" fmla="*/ 615874 h 188"/>
                <a:gd name="T40" fmla="*/ 110067 w 93"/>
                <a:gd name="T41" fmla="*/ 658348 h 188"/>
                <a:gd name="T42" fmla="*/ 211667 w 93"/>
                <a:gd name="T43" fmla="*/ 764533 h 188"/>
                <a:gd name="T44" fmla="*/ 275167 w 93"/>
                <a:gd name="T45" fmla="*/ 743296 h 188"/>
                <a:gd name="T46" fmla="*/ 275167 w 93"/>
                <a:gd name="T47" fmla="*/ 798512 h 188"/>
                <a:gd name="T48" fmla="*/ 393700 w 93"/>
                <a:gd name="T49" fmla="*/ 798512 h 188"/>
                <a:gd name="T50" fmla="*/ 393700 w 93"/>
                <a:gd name="T51" fmla="*/ 0 h 188"/>
                <a:gd name="T52" fmla="*/ 393700 w 93"/>
                <a:gd name="T53" fmla="*/ 0 h 18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93" h="188">
                  <a:moveTo>
                    <a:pt x="93" y="0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79" y="0"/>
                    <a:pt x="68" y="11"/>
                    <a:pt x="68" y="24"/>
                  </a:cubicBezTo>
                  <a:cubicBezTo>
                    <a:pt x="68" y="25"/>
                    <a:pt x="68" y="25"/>
                    <a:pt x="68" y="25"/>
                  </a:cubicBezTo>
                  <a:cubicBezTo>
                    <a:pt x="68" y="25"/>
                    <a:pt x="68" y="25"/>
                    <a:pt x="68" y="25"/>
                  </a:cubicBezTo>
                  <a:cubicBezTo>
                    <a:pt x="64" y="20"/>
                    <a:pt x="58" y="17"/>
                    <a:pt x="50" y="17"/>
                  </a:cubicBezTo>
                  <a:cubicBezTo>
                    <a:pt x="37" y="17"/>
                    <a:pt x="26" y="27"/>
                    <a:pt x="26" y="41"/>
                  </a:cubicBezTo>
                  <a:cubicBezTo>
                    <a:pt x="26" y="45"/>
                    <a:pt x="28" y="50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8" y="53"/>
                    <a:pt x="26" y="53"/>
                    <a:pt x="24" y="53"/>
                  </a:cubicBezTo>
                  <a:cubicBezTo>
                    <a:pt x="11" y="53"/>
                    <a:pt x="0" y="63"/>
                    <a:pt x="0" y="77"/>
                  </a:cubicBezTo>
                  <a:cubicBezTo>
                    <a:pt x="0" y="87"/>
                    <a:pt x="6" y="96"/>
                    <a:pt x="15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7" y="103"/>
                    <a:pt x="2" y="111"/>
                    <a:pt x="2" y="121"/>
                  </a:cubicBezTo>
                  <a:cubicBezTo>
                    <a:pt x="2" y="134"/>
                    <a:pt x="13" y="145"/>
                    <a:pt x="26" y="145"/>
                  </a:cubicBezTo>
                  <a:cubicBezTo>
                    <a:pt x="27" y="145"/>
                    <a:pt x="28" y="145"/>
                    <a:pt x="29" y="145"/>
                  </a:cubicBezTo>
                  <a:cubicBezTo>
                    <a:pt x="29" y="145"/>
                    <a:pt x="29" y="145"/>
                    <a:pt x="29" y="145"/>
                  </a:cubicBezTo>
                  <a:cubicBezTo>
                    <a:pt x="29" y="145"/>
                    <a:pt x="29" y="145"/>
                    <a:pt x="29" y="145"/>
                  </a:cubicBezTo>
                  <a:cubicBezTo>
                    <a:pt x="27" y="148"/>
                    <a:pt x="26" y="152"/>
                    <a:pt x="26" y="155"/>
                  </a:cubicBezTo>
                  <a:cubicBezTo>
                    <a:pt x="26" y="169"/>
                    <a:pt x="37" y="180"/>
                    <a:pt x="50" y="180"/>
                  </a:cubicBezTo>
                  <a:cubicBezTo>
                    <a:pt x="56" y="180"/>
                    <a:pt x="61" y="178"/>
                    <a:pt x="65" y="175"/>
                  </a:cubicBezTo>
                  <a:cubicBezTo>
                    <a:pt x="65" y="188"/>
                    <a:pt x="65" y="188"/>
                    <a:pt x="65" y="188"/>
                  </a:cubicBezTo>
                  <a:cubicBezTo>
                    <a:pt x="93" y="188"/>
                    <a:pt x="93" y="188"/>
                    <a:pt x="93" y="188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</a:path>
              </a:pathLst>
            </a:custGeom>
            <a:solidFill>
              <a:srgbClr val="2CC1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51" name="Freeform 28"/>
            <p:cNvSpPr>
              <a:spLocks noChangeArrowheads="1"/>
            </p:cNvSpPr>
            <p:nvPr/>
          </p:nvSpPr>
          <p:spPr bwMode="auto">
            <a:xfrm>
              <a:off x="9439275" y="1400175"/>
              <a:ext cx="627062" cy="638175"/>
            </a:xfrm>
            <a:custGeom>
              <a:avLst/>
              <a:gdLst>
                <a:gd name="T0" fmla="*/ 618588 w 148"/>
                <a:gd name="T1" fmla="*/ 404178 h 150"/>
                <a:gd name="T2" fmla="*/ 538087 w 148"/>
                <a:gd name="T3" fmla="*/ 485013 h 150"/>
                <a:gd name="T4" fmla="*/ 529613 w 148"/>
                <a:gd name="T5" fmla="*/ 485013 h 150"/>
                <a:gd name="T6" fmla="*/ 538087 w 148"/>
                <a:gd name="T7" fmla="*/ 523304 h 150"/>
                <a:gd name="T8" fmla="*/ 457586 w 148"/>
                <a:gd name="T9" fmla="*/ 604139 h 150"/>
                <a:gd name="T10" fmla="*/ 406743 w 148"/>
                <a:gd name="T11" fmla="*/ 587121 h 150"/>
                <a:gd name="T12" fmla="*/ 406743 w 148"/>
                <a:gd name="T13" fmla="*/ 638175 h 150"/>
                <a:gd name="T14" fmla="*/ 220319 w 148"/>
                <a:gd name="T15" fmla="*/ 638175 h 150"/>
                <a:gd name="T16" fmla="*/ 220319 w 148"/>
                <a:gd name="T17" fmla="*/ 591376 h 150"/>
                <a:gd name="T18" fmla="*/ 169476 w 148"/>
                <a:gd name="T19" fmla="*/ 608394 h 150"/>
                <a:gd name="T20" fmla="*/ 88975 w 148"/>
                <a:gd name="T21" fmla="*/ 527558 h 150"/>
                <a:gd name="T22" fmla="*/ 97449 w 148"/>
                <a:gd name="T23" fmla="*/ 493522 h 150"/>
                <a:gd name="T24" fmla="*/ 88975 w 148"/>
                <a:gd name="T25" fmla="*/ 493522 h 150"/>
                <a:gd name="T26" fmla="*/ 8474 w 148"/>
                <a:gd name="T27" fmla="*/ 408432 h 150"/>
                <a:gd name="T28" fmla="*/ 50843 w 148"/>
                <a:gd name="T29" fmla="*/ 336106 h 150"/>
                <a:gd name="T30" fmla="*/ 50843 w 148"/>
                <a:gd name="T31" fmla="*/ 336106 h 150"/>
                <a:gd name="T32" fmla="*/ 0 w 148"/>
                <a:gd name="T33" fmla="*/ 263779 h 150"/>
                <a:gd name="T34" fmla="*/ 80501 w 148"/>
                <a:gd name="T35" fmla="*/ 178689 h 150"/>
                <a:gd name="T36" fmla="*/ 101686 w 148"/>
                <a:gd name="T37" fmla="*/ 182944 h 150"/>
                <a:gd name="T38" fmla="*/ 88975 w 148"/>
                <a:gd name="T39" fmla="*/ 140399 h 150"/>
                <a:gd name="T40" fmla="*/ 169476 w 148"/>
                <a:gd name="T41" fmla="*/ 59563 h 150"/>
                <a:gd name="T42" fmla="*/ 233030 w 148"/>
                <a:gd name="T43" fmla="*/ 85090 h 150"/>
                <a:gd name="T44" fmla="*/ 233030 w 148"/>
                <a:gd name="T45" fmla="*/ 85090 h 150"/>
                <a:gd name="T46" fmla="*/ 313531 w 148"/>
                <a:gd name="T47" fmla="*/ 0 h 150"/>
                <a:gd name="T48" fmla="*/ 313531 w 148"/>
                <a:gd name="T49" fmla="*/ 0 h 150"/>
                <a:gd name="T50" fmla="*/ 394032 w 148"/>
                <a:gd name="T51" fmla="*/ 80836 h 150"/>
                <a:gd name="T52" fmla="*/ 457586 w 148"/>
                <a:gd name="T53" fmla="*/ 51054 h 150"/>
                <a:gd name="T54" fmla="*/ 538087 w 148"/>
                <a:gd name="T55" fmla="*/ 136144 h 150"/>
                <a:gd name="T56" fmla="*/ 525376 w 148"/>
                <a:gd name="T57" fmla="*/ 178689 h 150"/>
                <a:gd name="T58" fmla="*/ 546561 w 148"/>
                <a:gd name="T59" fmla="*/ 174435 h 150"/>
                <a:gd name="T60" fmla="*/ 627062 w 148"/>
                <a:gd name="T61" fmla="*/ 255270 h 150"/>
                <a:gd name="T62" fmla="*/ 576219 w 148"/>
                <a:gd name="T63" fmla="*/ 331851 h 150"/>
                <a:gd name="T64" fmla="*/ 618588 w 148"/>
                <a:gd name="T65" fmla="*/ 404178 h 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8" h="150">
                  <a:moveTo>
                    <a:pt x="146" y="95"/>
                  </a:moveTo>
                  <a:cubicBezTo>
                    <a:pt x="146" y="106"/>
                    <a:pt x="138" y="114"/>
                    <a:pt x="127" y="114"/>
                  </a:cubicBezTo>
                  <a:cubicBezTo>
                    <a:pt x="126" y="114"/>
                    <a:pt x="126" y="114"/>
                    <a:pt x="125" y="114"/>
                  </a:cubicBezTo>
                  <a:cubicBezTo>
                    <a:pt x="126" y="117"/>
                    <a:pt x="127" y="120"/>
                    <a:pt x="127" y="123"/>
                  </a:cubicBezTo>
                  <a:cubicBezTo>
                    <a:pt x="127" y="133"/>
                    <a:pt x="118" y="142"/>
                    <a:pt x="108" y="142"/>
                  </a:cubicBezTo>
                  <a:cubicBezTo>
                    <a:pt x="103" y="142"/>
                    <a:pt x="99" y="140"/>
                    <a:pt x="96" y="138"/>
                  </a:cubicBezTo>
                  <a:cubicBezTo>
                    <a:pt x="96" y="150"/>
                    <a:pt x="96" y="150"/>
                    <a:pt x="96" y="150"/>
                  </a:cubicBezTo>
                  <a:cubicBezTo>
                    <a:pt x="52" y="150"/>
                    <a:pt x="52" y="150"/>
                    <a:pt x="52" y="150"/>
                  </a:cubicBezTo>
                  <a:cubicBezTo>
                    <a:pt x="52" y="139"/>
                    <a:pt x="52" y="139"/>
                    <a:pt x="52" y="139"/>
                  </a:cubicBezTo>
                  <a:cubicBezTo>
                    <a:pt x="49" y="142"/>
                    <a:pt x="45" y="143"/>
                    <a:pt x="40" y="143"/>
                  </a:cubicBezTo>
                  <a:cubicBezTo>
                    <a:pt x="30" y="143"/>
                    <a:pt x="21" y="135"/>
                    <a:pt x="21" y="124"/>
                  </a:cubicBezTo>
                  <a:cubicBezTo>
                    <a:pt x="21" y="121"/>
                    <a:pt x="22" y="118"/>
                    <a:pt x="23" y="116"/>
                  </a:cubicBezTo>
                  <a:cubicBezTo>
                    <a:pt x="22" y="116"/>
                    <a:pt x="22" y="116"/>
                    <a:pt x="21" y="116"/>
                  </a:cubicBezTo>
                  <a:cubicBezTo>
                    <a:pt x="10" y="116"/>
                    <a:pt x="2" y="107"/>
                    <a:pt x="2" y="96"/>
                  </a:cubicBezTo>
                  <a:cubicBezTo>
                    <a:pt x="2" y="89"/>
                    <a:pt x="6" y="83"/>
                    <a:pt x="12" y="79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5" y="77"/>
                    <a:pt x="0" y="70"/>
                    <a:pt x="0" y="62"/>
                  </a:cubicBezTo>
                  <a:cubicBezTo>
                    <a:pt x="0" y="51"/>
                    <a:pt x="9" y="42"/>
                    <a:pt x="19" y="42"/>
                  </a:cubicBezTo>
                  <a:cubicBezTo>
                    <a:pt x="21" y="42"/>
                    <a:pt x="22" y="43"/>
                    <a:pt x="24" y="43"/>
                  </a:cubicBezTo>
                  <a:cubicBezTo>
                    <a:pt x="22" y="40"/>
                    <a:pt x="21" y="37"/>
                    <a:pt x="21" y="33"/>
                  </a:cubicBezTo>
                  <a:cubicBezTo>
                    <a:pt x="21" y="22"/>
                    <a:pt x="30" y="14"/>
                    <a:pt x="40" y="14"/>
                  </a:cubicBezTo>
                  <a:cubicBezTo>
                    <a:pt x="46" y="14"/>
                    <a:pt x="51" y="16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9"/>
                    <a:pt x="63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84" y="1"/>
                    <a:pt x="93" y="9"/>
                    <a:pt x="93" y="19"/>
                  </a:cubicBezTo>
                  <a:cubicBezTo>
                    <a:pt x="96" y="15"/>
                    <a:pt x="102" y="12"/>
                    <a:pt x="108" y="12"/>
                  </a:cubicBezTo>
                  <a:cubicBezTo>
                    <a:pt x="118" y="12"/>
                    <a:pt x="127" y="21"/>
                    <a:pt x="127" y="32"/>
                  </a:cubicBezTo>
                  <a:cubicBezTo>
                    <a:pt x="127" y="35"/>
                    <a:pt x="126" y="39"/>
                    <a:pt x="124" y="42"/>
                  </a:cubicBezTo>
                  <a:cubicBezTo>
                    <a:pt x="126" y="41"/>
                    <a:pt x="127" y="41"/>
                    <a:pt x="129" y="41"/>
                  </a:cubicBezTo>
                  <a:cubicBezTo>
                    <a:pt x="139" y="41"/>
                    <a:pt x="148" y="50"/>
                    <a:pt x="148" y="60"/>
                  </a:cubicBezTo>
                  <a:cubicBezTo>
                    <a:pt x="148" y="68"/>
                    <a:pt x="143" y="75"/>
                    <a:pt x="136" y="78"/>
                  </a:cubicBezTo>
                  <a:cubicBezTo>
                    <a:pt x="142" y="81"/>
                    <a:pt x="146" y="88"/>
                    <a:pt x="146" y="95"/>
                  </a:cubicBezTo>
                </a:path>
              </a:pathLst>
            </a:custGeom>
            <a:solidFill>
              <a:srgbClr val="1CB7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52" name="Freeform 29"/>
            <p:cNvSpPr>
              <a:spLocks noChangeArrowheads="1"/>
            </p:cNvSpPr>
            <p:nvPr/>
          </p:nvSpPr>
          <p:spPr bwMode="auto">
            <a:xfrm>
              <a:off x="9439275" y="1400175"/>
              <a:ext cx="314325" cy="638175"/>
            </a:xfrm>
            <a:custGeom>
              <a:avLst/>
              <a:gdLst>
                <a:gd name="T0" fmla="*/ 314325 w 74"/>
                <a:gd name="T1" fmla="*/ 0 h 150"/>
                <a:gd name="T2" fmla="*/ 314325 w 74"/>
                <a:gd name="T3" fmla="*/ 0 h 150"/>
                <a:gd name="T4" fmla="*/ 233620 w 74"/>
                <a:gd name="T5" fmla="*/ 85090 h 150"/>
                <a:gd name="T6" fmla="*/ 233620 w 74"/>
                <a:gd name="T7" fmla="*/ 85090 h 150"/>
                <a:gd name="T8" fmla="*/ 233620 w 74"/>
                <a:gd name="T9" fmla="*/ 85090 h 150"/>
                <a:gd name="T10" fmla="*/ 169905 w 74"/>
                <a:gd name="T11" fmla="*/ 59563 h 150"/>
                <a:gd name="T12" fmla="*/ 89200 w 74"/>
                <a:gd name="T13" fmla="*/ 140399 h 150"/>
                <a:gd name="T14" fmla="*/ 101943 w 74"/>
                <a:gd name="T15" fmla="*/ 182944 h 150"/>
                <a:gd name="T16" fmla="*/ 101943 w 74"/>
                <a:gd name="T17" fmla="*/ 182944 h 150"/>
                <a:gd name="T18" fmla="*/ 101943 w 74"/>
                <a:gd name="T19" fmla="*/ 182944 h 150"/>
                <a:gd name="T20" fmla="*/ 80705 w 74"/>
                <a:gd name="T21" fmla="*/ 178689 h 150"/>
                <a:gd name="T22" fmla="*/ 0 w 74"/>
                <a:gd name="T23" fmla="*/ 263779 h 150"/>
                <a:gd name="T24" fmla="*/ 50972 w 74"/>
                <a:gd name="T25" fmla="*/ 336106 h 150"/>
                <a:gd name="T26" fmla="*/ 50972 w 74"/>
                <a:gd name="T27" fmla="*/ 336106 h 150"/>
                <a:gd name="T28" fmla="*/ 50972 w 74"/>
                <a:gd name="T29" fmla="*/ 336106 h 150"/>
                <a:gd name="T30" fmla="*/ 8495 w 74"/>
                <a:gd name="T31" fmla="*/ 408432 h 150"/>
                <a:gd name="T32" fmla="*/ 89200 w 74"/>
                <a:gd name="T33" fmla="*/ 493522 h 150"/>
                <a:gd name="T34" fmla="*/ 97696 w 74"/>
                <a:gd name="T35" fmla="*/ 493522 h 150"/>
                <a:gd name="T36" fmla="*/ 97696 w 74"/>
                <a:gd name="T37" fmla="*/ 493522 h 150"/>
                <a:gd name="T38" fmla="*/ 97696 w 74"/>
                <a:gd name="T39" fmla="*/ 493522 h 150"/>
                <a:gd name="T40" fmla="*/ 89200 w 74"/>
                <a:gd name="T41" fmla="*/ 527558 h 150"/>
                <a:gd name="T42" fmla="*/ 169905 w 74"/>
                <a:gd name="T43" fmla="*/ 608394 h 150"/>
                <a:gd name="T44" fmla="*/ 220877 w 74"/>
                <a:gd name="T45" fmla="*/ 591376 h 150"/>
                <a:gd name="T46" fmla="*/ 220877 w 74"/>
                <a:gd name="T47" fmla="*/ 638175 h 150"/>
                <a:gd name="T48" fmla="*/ 314325 w 74"/>
                <a:gd name="T49" fmla="*/ 638175 h 150"/>
                <a:gd name="T50" fmla="*/ 314325 w 74"/>
                <a:gd name="T51" fmla="*/ 0 h 150"/>
                <a:gd name="T52" fmla="*/ 314325 w 74"/>
                <a:gd name="T53" fmla="*/ 0 h 15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4" h="150">
                  <a:moveTo>
                    <a:pt x="74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3" y="0"/>
                    <a:pt x="55" y="9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1" y="16"/>
                    <a:pt x="46" y="14"/>
                    <a:pt x="40" y="14"/>
                  </a:cubicBezTo>
                  <a:cubicBezTo>
                    <a:pt x="30" y="14"/>
                    <a:pt x="21" y="22"/>
                    <a:pt x="21" y="33"/>
                  </a:cubicBezTo>
                  <a:cubicBezTo>
                    <a:pt x="21" y="37"/>
                    <a:pt x="22" y="40"/>
                    <a:pt x="24" y="43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2" y="43"/>
                    <a:pt x="21" y="42"/>
                    <a:pt x="19" y="42"/>
                  </a:cubicBezTo>
                  <a:cubicBezTo>
                    <a:pt x="9" y="42"/>
                    <a:pt x="0" y="51"/>
                    <a:pt x="0" y="62"/>
                  </a:cubicBezTo>
                  <a:cubicBezTo>
                    <a:pt x="0" y="70"/>
                    <a:pt x="5" y="77"/>
                    <a:pt x="12" y="79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6" y="83"/>
                    <a:pt x="2" y="89"/>
                    <a:pt x="2" y="96"/>
                  </a:cubicBezTo>
                  <a:cubicBezTo>
                    <a:pt x="2" y="107"/>
                    <a:pt x="10" y="116"/>
                    <a:pt x="21" y="116"/>
                  </a:cubicBezTo>
                  <a:cubicBezTo>
                    <a:pt x="22" y="116"/>
                    <a:pt x="22" y="116"/>
                    <a:pt x="23" y="116"/>
                  </a:cubicBezTo>
                  <a:cubicBezTo>
                    <a:pt x="23" y="116"/>
                    <a:pt x="23" y="116"/>
                    <a:pt x="23" y="116"/>
                  </a:cubicBezTo>
                  <a:cubicBezTo>
                    <a:pt x="23" y="116"/>
                    <a:pt x="23" y="116"/>
                    <a:pt x="23" y="116"/>
                  </a:cubicBezTo>
                  <a:cubicBezTo>
                    <a:pt x="22" y="118"/>
                    <a:pt x="21" y="121"/>
                    <a:pt x="21" y="124"/>
                  </a:cubicBezTo>
                  <a:cubicBezTo>
                    <a:pt x="21" y="135"/>
                    <a:pt x="30" y="143"/>
                    <a:pt x="40" y="143"/>
                  </a:cubicBezTo>
                  <a:cubicBezTo>
                    <a:pt x="45" y="143"/>
                    <a:pt x="49" y="142"/>
                    <a:pt x="52" y="139"/>
                  </a:cubicBezTo>
                  <a:cubicBezTo>
                    <a:pt x="52" y="150"/>
                    <a:pt x="52" y="150"/>
                    <a:pt x="52" y="150"/>
                  </a:cubicBezTo>
                  <a:cubicBezTo>
                    <a:pt x="74" y="150"/>
                    <a:pt x="74" y="150"/>
                    <a:pt x="74" y="15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</a:path>
              </a:pathLst>
            </a:custGeom>
            <a:solidFill>
              <a:srgbClr val="2CC1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53" name="Freeform 30"/>
            <p:cNvSpPr>
              <a:spLocks noChangeArrowheads="1"/>
            </p:cNvSpPr>
            <p:nvPr/>
          </p:nvSpPr>
          <p:spPr bwMode="auto">
            <a:xfrm>
              <a:off x="963613" y="1014413"/>
              <a:ext cx="449262" cy="400050"/>
            </a:xfrm>
            <a:custGeom>
              <a:avLst/>
              <a:gdLst>
                <a:gd name="T0" fmla="*/ 0 w 283"/>
                <a:gd name="T1" fmla="*/ 25400 h 252"/>
                <a:gd name="T2" fmla="*/ 449262 w 283"/>
                <a:gd name="T3" fmla="*/ 400050 h 252"/>
                <a:gd name="T4" fmla="*/ 436562 w 283"/>
                <a:gd name="T5" fmla="*/ 258763 h 252"/>
                <a:gd name="T6" fmla="*/ 12700 w 283"/>
                <a:gd name="T7" fmla="*/ 0 h 252"/>
                <a:gd name="T8" fmla="*/ 0 w 283"/>
                <a:gd name="T9" fmla="*/ 25400 h 2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3" h="252">
                  <a:moveTo>
                    <a:pt x="0" y="16"/>
                  </a:moveTo>
                  <a:lnTo>
                    <a:pt x="283" y="252"/>
                  </a:lnTo>
                  <a:lnTo>
                    <a:pt x="275" y="163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9D7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54" name="Freeform 31"/>
            <p:cNvSpPr>
              <a:spLocks noChangeArrowheads="1"/>
            </p:cNvSpPr>
            <p:nvPr/>
          </p:nvSpPr>
          <p:spPr bwMode="auto">
            <a:xfrm>
              <a:off x="1522413" y="1285875"/>
              <a:ext cx="449262" cy="400050"/>
            </a:xfrm>
            <a:custGeom>
              <a:avLst/>
              <a:gdLst>
                <a:gd name="T0" fmla="*/ 449262 w 283"/>
                <a:gd name="T1" fmla="*/ 25400 h 252"/>
                <a:gd name="T2" fmla="*/ 0 w 283"/>
                <a:gd name="T3" fmla="*/ 400050 h 252"/>
                <a:gd name="T4" fmla="*/ 12700 w 283"/>
                <a:gd name="T5" fmla="*/ 260350 h 252"/>
                <a:gd name="T6" fmla="*/ 436562 w 283"/>
                <a:gd name="T7" fmla="*/ 0 h 252"/>
                <a:gd name="T8" fmla="*/ 449262 w 283"/>
                <a:gd name="T9" fmla="*/ 25400 h 2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3" h="252">
                  <a:moveTo>
                    <a:pt x="283" y="16"/>
                  </a:moveTo>
                  <a:lnTo>
                    <a:pt x="0" y="252"/>
                  </a:lnTo>
                  <a:lnTo>
                    <a:pt x="8" y="164"/>
                  </a:lnTo>
                  <a:lnTo>
                    <a:pt x="275" y="0"/>
                  </a:lnTo>
                  <a:lnTo>
                    <a:pt x="283" y="16"/>
                  </a:lnTo>
                  <a:close/>
                </a:path>
              </a:pathLst>
            </a:custGeom>
            <a:solidFill>
              <a:srgbClr val="9D7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55" name="Freeform 32"/>
            <p:cNvSpPr>
              <a:spLocks noChangeArrowheads="1"/>
            </p:cNvSpPr>
            <p:nvPr/>
          </p:nvSpPr>
          <p:spPr bwMode="auto">
            <a:xfrm>
              <a:off x="1522413" y="1285875"/>
              <a:ext cx="449262" cy="400050"/>
            </a:xfrm>
            <a:custGeom>
              <a:avLst/>
              <a:gdLst>
                <a:gd name="T0" fmla="*/ 449262 w 283"/>
                <a:gd name="T1" fmla="*/ 25400 h 252"/>
                <a:gd name="T2" fmla="*/ 0 w 283"/>
                <a:gd name="T3" fmla="*/ 400050 h 252"/>
                <a:gd name="T4" fmla="*/ 12700 w 283"/>
                <a:gd name="T5" fmla="*/ 260350 h 252"/>
                <a:gd name="T6" fmla="*/ 436562 w 283"/>
                <a:gd name="T7" fmla="*/ 0 h 252"/>
                <a:gd name="T8" fmla="*/ 449262 w 283"/>
                <a:gd name="T9" fmla="*/ 25400 h 2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3" h="252">
                  <a:moveTo>
                    <a:pt x="283" y="16"/>
                  </a:moveTo>
                  <a:lnTo>
                    <a:pt x="0" y="252"/>
                  </a:lnTo>
                  <a:lnTo>
                    <a:pt x="8" y="164"/>
                  </a:lnTo>
                  <a:lnTo>
                    <a:pt x="275" y="0"/>
                  </a:lnTo>
                  <a:lnTo>
                    <a:pt x="283" y="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56" name="Freeform 33"/>
            <p:cNvSpPr>
              <a:spLocks noChangeArrowheads="1"/>
            </p:cNvSpPr>
            <p:nvPr/>
          </p:nvSpPr>
          <p:spPr bwMode="auto">
            <a:xfrm>
              <a:off x="1382713" y="660400"/>
              <a:ext cx="169862" cy="1331912"/>
            </a:xfrm>
            <a:custGeom>
              <a:avLst/>
              <a:gdLst>
                <a:gd name="T0" fmla="*/ 169862 w 107"/>
                <a:gd name="T1" fmla="*/ 1331912 h 839"/>
                <a:gd name="T2" fmla="*/ 0 w 107"/>
                <a:gd name="T3" fmla="*/ 1331912 h 839"/>
                <a:gd name="T4" fmla="*/ 33337 w 107"/>
                <a:gd name="T5" fmla="*/ 0 h 839"/>
                <a:gd name="T6" fmla="*/ 127000 w 107"/>
                <a:gd name="T7" fmla="*/ 0 h 839"/>
                <a:gd name="T8" fmla="*/ 169862 w 107"/>
                <a:gd name="T9" fmla="*/ 1331912 h 8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839">
                  <a:moveTo>
                    <a:pt x="107" y="839"/>
                  </a:moveTo>
                  <a:lnTo>
                    <a:pt x="0" y="839"/>
                  </a:lnTo>
                  <a:lnTo>
                    <a:pt x="21" y="0"/>
                  </a:lnTo>
                  <a:lnTo>
                    <a:pt x="80" y="0"/>
                  </a:lnTo>
                  <a:lnTo>
                    <a:pt x="107" y="839"/>
                  </a:lnTo>
                  <a:close/>
                </a:path>
              </a:pathLst>
            </a:custGeom>
            <a:solidFill>
              <a:srgbClr val="9D7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57" name="Freeform 34"/>
            <p:cNvSpPr>
              <a:spLocks noChangeArrowheads="1"/>
            </p:cNvSpPr>
            <p:nvPr/>
          </p:nvSpPr>
          <p:spPr bwMode="auto">
            <a:xfrm>
              <a:off x="1382713" y="660400"/>
              <a:ext cx="169862" cy="1331912"/>
            </a:xfrm>
            <a:custGeom>
              <a:avLst/>
              <a:gdLst>
                <a:gd name="T0" fmla="*/ 169862 w 107"/>
                <a:gd name="T1" fmla="*/ 1331912 h 839"/>
                <a:gd name="T2" fmla="*/ 0 w 107"/>
                <a:gd name="T3" fmla="*/ 1331912 h 839"/>
                <a:gd name="T4" fmla="*/ 33337 w 107"/>
                <a:gd name="T5" fmla="*/ 0 h 839"/>
                <a:gd name="T6" fmla="*/ 127000 w 107"/>
                <a:gd name="T7" fmla="*/ 0 h 839"/>
                <a:gd name="T8" fmla="*/ 169862 w 107"/>
                <a:gd name="T9" fmla="*/ 1331912 h 8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839">
                  <a:moveTo>
                    <a:pt x="107" y="839"/>
                  </a:moveTo>
                  <a:lnTo>
                    <a:pt x="0" y="839"/>
                  </a:lnTo>
                  <a:lnTo>
                    <a:pt x="21" y="0"/>
                  </a:lnTo>
                  <a:lnTo>
                    <a:pt x="80" y="0"/>
                  </a:lnTo>
                  <a:lnTo>
                    <a:pt x="107" y="8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58" name="Oval 35"/>
            <p:cNvSpPr>
              <a:spLocks noChangeArrowheads="1"/>
            </p:cNvSpPr>
            <p:nvPr/>
          </p:nvSpPr>
          <p:spPr bwMode="auto">
            <a:xfrm>
              <a:off x="1009650" y="6350"/>
              <a:ext cx="915987" cy="922337"/>
            </a:xfrm>
            <a:prstGeom prst="ellipse">
              <a:avLst/>
            </a:prstGeom>
            <a:solidFill>
              <a:srgbClr val="1CB7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59" name="Oval 36"/>
            <p:cNvSpPr>
              <a:spLocks noChangeArrowheads="1"/>
            </p:cNvSpPr>
            <p:nvPr/>
          </p:nvSpPr>
          <p:spPr bwMode="auto">
            <a:xfrm>
              <a:off x="735013" y="771525"/>
              <a:ext cx="398462" cy="400050"/>
            </a:xfrm>
            <a:prstGeom prst="ellipse">
              <a:avLst/>
            </a:prstGeom>
            <a:solidFill>
              <a:srgbClr val="1CB7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60" name="Oval 37"/>
            <p:cNvSpPr>
              <a:spLocks noChangeArrowheads="1"/>
            </p:cNvSpPr>
            <p:nvPr/>
          </p:nvSpPr>
          <p:spPr bwMode="auto">
            <a:xfrm>
              <a:off x="1670050" y="928688"/>
              <a:ext cx="636587" cy="633412"/>
            </a:xfrm>
            <a:prstGeom prst="ellipse">
              <a:avLst/>
            </a:prstGeom>
            <a:solidFill>
              <a:srgbClr val="1CB7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61" name="Freeform 38"/>
            <p:cNvSpPr>
              <a:spLocks noChangeArrowheads="1"/>
            </p:cNvSpPr>
            <p:nvPr/>
          </p:nvSpPr>
          <p:spPr bwMode="auto">
            <a:xfrm>
              <a:off x="1009650" y="6350"/>
              <a:ext cx="457200" cy="922337"/>
            </a:xfrm>
            <a:custGeom>
              <a:avLst/>
              <a:gdLst>
                <a:gd name="T0" fmla="*/ 457200 w 108"/>
                <a:gd name="T1" fmla="*/ 0 h 217"/>
                <a:gd name="T2" fmla="*/ 0 w 108"/>
                <a:gd name="T3" fmla="*/ 459043 h 217"/>
                <a:gd name="T4" fmla="*/ 457200 w 108"/>
                <a:gd name="T5" fmla="*/ 922337 h 217"/>
                <a:gd name="T6" fmla="*/ 457200 w 108"/>
                <a:gd name="T7" fmla="*/ 0 h 217"/>
                <a:gd name="T8" fmla="*/ 457200 w 108"/>
                <a:gd name="T9" fmla="*/ 0 h 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8" h="217">
                  <a:moveTo>
                    <a:pt x="108" y="0"/>
                  </a:moveTo>
                  <a:cubicBezTo>
                    <a:pt x="48" y="0"/>
                    <a:pt x="0" y="49"/>
                    <a:pt x="0" y="108"/>
                  </a:cubicBezTo>
                  <a:cubicBezTo>
                    <a:pt x="0" y="168"/>
                    <a:pt x="48" y="217"/>
                    <a:pt x="108" y="217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0"/>
                    <a:pt x="108" y="0"/>
                    <a:pt x="108" y="0"/>
                  </a:cubicBezTo>
                </a:path>
              </a:pathLst>
            </a:custGeom>
            <a:solidFill>
              <a:srgbClr val="2CC1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62" name="Freeform 39"/>
            <p:cNvSpPr>
              <a:spLocks noChangeArrowheads="1"/>
            </p:cNvSpPr>
            <p:nvPr/>
          </p:nvSpPr>
          <p:spPr bwMode="auto">
            <a:xfrm>
              <a:off x="735013" y="771525"/>
              <a:ext cx="198437" cy="400050"/>
            </a:xfrm>
            <a:custGeom>
              <a:avLst/>
              <a:gdLst>
                <a:gd name="T0" fmla="*/ 198437 w 47"/>
                <a:gd name="T1" fmla="*/ 0 h 94"/>
                <a:gd name="T2" fmla="*/ 0 w 47"/>
                <a:gd name="T3" fmla="*/ 200025 h 94"/>
                <a:gd name="T4" fmla="*/ 198437 w 47"/>
                <a:gd name="T5" fmla="*/ 400050 h 94"/>
                <a:gd name="T6" fmla="*/ 198437 w 47"/>
                <a:gd name="T7" fmla="*/ 0 h 94"/>
                <a:gd name="T8" fmla="*/ 198437 w 47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94">
                  <a:moveTo>
                    <a:pt x="47" y="0"/>
                  </a:moveTo>
                  <a:cubicBezTo>
                    <a:pt x="21" y="0"/>
                    <a:pt x="0" y="21"/>
                    <a:pt x="0" y="47"/>
                  </a:cubicBezTo>
                  <a:cubicBezTo>
                    <a:pt x="0" y="73"/>
                    <a:pt x="21" y="94"/>
                    <a:pt x="47" y="9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2CC1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63" name="Freeform 40"/>
            <p:cNvSpPr>
              <a:spLocks noChangeArrowheads="1"/>
            </p:cNvSpPr>
            <p:nvPr/>
          </p:nvSpPr>
          <p:spPr bwMode="auto">
            <a:xfrm>
              <a:off x="1670050" y="928688"/>
              <a:ext cx="319087" cy="633412"/>
            </a:xfrm>
            <a:custGeom>
              <a:avLst/>
              <a:gdLst>
                <a:gd name="T0" fmla="*/ 319087 w 75"/>
                <a:gd name="T1" fmla="*/ 0 h 149"/>
                <a:gd name="T2" fmla="*/ 0 w 75"/>
                <a:gd name="T3" fmla="*/ 314580 h 149"/>
                <a:gd name="T4" fmla="*/ 319087 w 75"/>
                <a:gd name="T5" fmla="*/ 633412 h 149"/>
                <a:gd name="T6" fmla="*/ 319087 w 75"/>
                <a:gd name="T7" fmla="*/ 0 h 149"/>
                <a:gd name="T8" fmla="*/ 319087 w 75"/>
                <a:gd name="T9" fmla="*/ 0 h 1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149">
                  <a:moveTo>
                    <a:pt x="75" y="0"/>
                  </a:moveTo>
                  <a:cubicBezTo>
                    <a:pt x="34" y="0"/>
                    <a:pt x="0" y="33"/>
                    <a:pt x="0" y="74"/>
                  </a:cubicBezTo>
                  <a:cubicBezTo>
                    <a:pt x="0" y="116"/>
                    <a:pt x="34" y="149"/>
                    <a:pt x="75" y="149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75" y="0"/>
                    <a:pt x="75" y="0"/>
                  </a:cubicBezTo>
                </a:path>
              </a:pathLst>
            </a:custGeom>
            <a:solidFill>
              <a:srgbClr val="2CC1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64" name="Freeform 41"/>
            <p:cNvSpPr>
              <a:spLocks noChangeArrowheads="1"/>
            </p:cNvSpPr>
            <p:nvPr/>
          </p:nvSpPr>
          <p:spPr bwMode="auto">
            <a:xfrm>
              <a:off x="7173913" y="1166813"/>
              <a:ext cx="596900" cy="592137"/>
            </a:xfrm>
            <a:custGeom>
              <a:avLst/>
              <a:gdLst>
                <a:gd name="T0" fmla="*/ 8467 w 141"/>
                <a:gd name="T1" fmla="*/ 592137 h 139"/>
                <a:gd name="T2" fmla="*/ 0 w 141"/>
                <a:gd name="T3" fmla="*/ 592137 h 139"/>
                <a:gd name="T4" fmla="*/ 4233 w 141"/>
                <a:gd name="T5" fmla="*/ 468598 h 139"/>
                <a:gd name="T6" fmla="*/ 8467 w 141"/>
                <a:gd name="T7" fmla="*/ 468598 h 139"/>
                <a:gd name="T8" fmla="*/ 474133 w 141"/>
                <a:gd name="T9" fmla="*/ 0 h 139"/>
                <a:gd name="T10" fmla="*/ 596900 w 141"/>
                <a:gd name="T11" fmla="*/ 0 h 139"/>
                <a:gd name="T12" fmla="*/ 520700 w 141"/>
                <a:gd name="T13" fmla="*/ 293939 h 139"/>
                <a:gd name="T14" fmla="*/ 8467 w 141"/>
                <a:gd name="T15" fmla="*/ 592137 h 1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1" h="139">
                  <a:moveTo>
                    <a:pt x="2" y="139"/>
                  </a:moveTo>
                  <a:cubicBezTo>
                    <a:pt x="1" y="139"/>
                    <a:pt x="1" y="139"/>
                    <a:pt x="0" y="139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1" y="110"/>
                    <a:pt x="1" y="110"/>
                    <a:pt x="2" y="110"/>
                  </a:cubicBezTo>
                  <a:cubicBezTo>
                    <a:pt x="109" y="110"/>
                    <a:pt x="112" y="5"/>
                    <a:pt x="112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1" y="2"/>
                    <a:pt x="140" y="36"/>
                    <a:pt x="123" y="69"/>
                  </a:cubicBezTo>
                  <a:cubicBezTo>
                    <a:pt x="106" y="101"/>
                    <a:pt x="72" y="139"/>
                    <a:pt x="2" y="139"/>
                  </a:cubicBezTo>
                </a:path>
              </a:pathLst>
            </a:custGeom>
            <a:solidFill>
              <a:srgbClr val="85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65" name="Freeform 42"/>
            <p:cNvSpPr>
              <a:spLocks noChangeArrowheads="1"/>
            </p:cNvSpPr>
            <p:nvPr/>
          </p:nvSpPr>
          <p:spPr bwMode="auto">
            <a:xfrm>
              <a:off x="6503988" y="1588"/>
              <a:ext cx="1911350" cy="463550"/>
            </a:xfrm>
            <a:custGeom>
              <a:avLst/>
              <a:gdLst>
                <a:gd name="T0" fmla="*/ 1911350 w 451"/>
                <a:gd name="T1" fmla="*/ 148846 h 109"/>
                <a:gd name="T2" fmla="*/ 1911350 w 451"/>
                <a:gd name="T3" fmla="*/ 314704 h 109"/>
                <a:gd name="T4" fmla="*/ 1763019 w 451"/>
                <a:gd name="T5" fmla="*/ 463550 h 109"/>
                <a:gd name="T6" fmla="*/ 148331 w 451"/>
                <a:gd name="T7" fmla="*/ 463550 h 109"/>
                <a:gd name="T8" fmla="*/ 0 w 451"/>
                <a:gd name="T9" fmla="*/ 314704 h 109"/>
                <a:gd name="T10" fmla="*/ 0 w 451"/>
                <a:gd name="T11" fmla="*/ 148846 h 109"/>
                <a:gd name="T12" fmla="*/ 148331 w 451"/>
                <a:gd name="T13" fmla="*/ 0 h 109"/>
                <a:gd name="T14" fmla="*/ 1763019 w 451"/>
                <a:gd name="T15" fmla="*/ 0 h 109"/>
                <a:gd name="T16" fmla="*/ 1911350 w 451"/>
                <a:gd name="T17" fmla="*/ 148846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51" h="109">
                  <a:moveTo>
                    <a:pt x="451" y="35"/>
                  </a:moveTo>
                  <a:cubicBezTo>
                    <a:pt x="451" y="74"/>
                    <a:pt x="451" y="74"/>
                    <a:pt x="451" y="74"/>
                  </a:cubicBezTo>
                  <a:cubicBezTo>
                    <a:pt x="451" y="93"/>
                    <a:pt x="435" y="109"/>
                    <a:pt x="416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16" y="109"/>
                    <a:pt x="0" y="93"/>
                    <a:pt x="0" y="7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6"/>
                    <a:pt x="16" y="0"/>
                    <a:pt x="35" y="0"/>
                  </a:cubicBezTo>
                  <a:cubicBezTo>
                    <a:pt x="416" y="0"/>
                    <a:pt x="416" y="0"/>
                    <a:pt x="416" y="0"/>
                  </a:cubicBezTo>
                  <a:cubicBezTo>
                    <a:pt x="435" y="0"/>
                    <a:pt x="451" y="16"/>
                    <a:pt x="451" y="35"/>
                  </a:cubicBezTo>
                </a:path>
              </a:pathLst>
            </a:custGeom>
            <a:solidFill>
              <a:srgbClr val="1CB7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66" name="Freeform 43"/>
            <p:cNvSpPr>
              <a:spLocks noChangeArrowheads="1"/>
            </p:cNvSpPr>
            <p:nvPr/>
          </p:nvSpPr>
          <p:spPr bwMode="auto">
            <a:xfrm>
              <a:off x="7308850" y="776288"/>
              <a:ext cx="1338262" cy="407987"/>
            </a:xfrm>
            <a:custGeom>
              <a:avLst/>
              <a:gdLst>
                <a:gd name="T0" fmla="*/ 1338262 w 316"/>
                <a:gd name="T1" fmla="*/ 144495 h 96"/>
                <a:gd name="T2" fmla="*/ 1338262 w 316"/>
                <a:gd name="T3" fmla="*/ 263492 h 96"/>
                <a:gd name="T4" fmla="*/ 1194272 w 316"/>
                <a:gd name="T5" fmla="*/ 407987 h 96"/>
                <a:gd name="T6" fmla="*/ 148225 w 316"/>
                <a:gd name="T7" fmla="*/ 407987 h 96"/>
                <a:gd name="T8" fmla="*/ 0 w 316"/>
                <a:gd name="T9" fmla="*/ 263492 h 96"/>
                <a:gd name="T10" fmla="*/ 0 w 316"/>
                <a:gd name="T11" fmla="*/ 144495 h 96"/>
                <a:gd name="T12" fmla="*/ 148225 w 316"/>
                <a:gd name="T13" fmla="*/ 0 h 96"/>
                <a:gd name="T14" fmla="*/ 1194272 w 316"/>
                <a:gd name="T15" fmla="*/ 0 h 96"/>
                <a:gd name="T16" fmla="*/ 1338262 w 316"/>
                <a:gd name="T17" fmla="*/ 144495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6" h="96">
                  <a:moveTo>
                    <a:pt x="316" y="34"/>
                  </a:moveTo>
                  <a:cubicBezTo>
                    <a:pt x="316" y="62"/>
                    <a:pt x="316" y="62"/>
                    <a:pt x="316" y="62"/>
                  </a:cubicBezTo>
                  <a:cubicBezTo>
                    <a:pt x="316" y="81"/>
                    <a:pt x="301" y="96"/>
                    <a:pt x="282" y="96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16" y="96"/>
                    <a:pt x="0" y="81"/>
                    <a:pt x="0" y="62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5"/>
                    <a:pt x="16" y="0"/>
                    <a:pt x="35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301" y="0"/>
                    <a:pt x="316" y="15"/>
                    <a:pt x="316" y="34"/>
                  </a:cubicBezTo>
                </a:path>
              </a:pathLst>
            </a:custGeom>
            <a:solidFill>
              <a:srgbClr val="1CB7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67" name="Freeform 44"/>
            <p:cNvSpPr>
              <a:spLocks noChangeArrowheads="1"/>
            </p:cNvSpPr>
            <p:nvPr/>
          </p:nvSpPr>
          <p:spPr bwMode="auto">
            <a:xfrm>
              <a:off x="6465888" y="852488"/>
              <a:ext cx="593725" cy="590550"/>
            </a:xfrm>
            <a:custGeom>
              <a:avLst/>
              <a:gdLst>
                <a:gd name="T0" fmla="*/ 589484 w 140"/>
                <a:gd name="T1" fmla="*/ 590550 h 139"/>
                <a:gd name="T2" fmla="*/ 593725 w 140"/>
                <a:gd name="T3" fmla="*/ 590550 h 139"/>
                <a:gd name="T4" fmla="*/ 593725 w 140"/>
                <a:gd name="T5" fmla="*/ 467342 h 139"/>
                <a:gd name="T6" fmla="*/ 589484 w 140"/>
                <a:gd name="T7" fmla="*/ 467342 h 139"/>
                <a:gd name="T8" fmla="*/ 122986 w 140"/>
                <a:gd name="T9" fmla="*/ 0 h 139"/>
                <a:gd name="T10" fmla="*/ 0 w 140"/>
                <a:gd name="T11" fmla="*/ 0 h 139"/>
                <a:gd name="T12" fmla="*/ 76336 w 140"/>
                <a:gd name="T13" fmla="*/ 293151 h 139"/>
                <a:gd name="T14" fmla="*/ 589484 w 140"/>
                <a:gd name="T15" fmla="*/ 590550 h 1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0" h="139">
                  <a:moveTo>
                    <a:pt x="139" y="139"/>
                  </a:moveTo>
                  <a:cubicBezTo>
                    <a:pt x="139" y="139"/>
                    <a:pt x="140" y="139"/>
                    <a:pt x="140" y="139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140" y="110"/>
                    <a:pt x="139" y="110"/>
                    <a:pt x="139" y="110"/>
                  </a:cubicBezTo>
                  <a:cubicBezTo>
                    <a:pt x="32" y="110"/>
                    <a:pt x="29" y="4"/>
                    <a:pt x="2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35"/>
                    <a:pt x="18" y="69"/>
                  </a:cubicBezTo>
                  <a:cubicBezTo>
                    <a:pt x="34" y="101"/>
                    <a:pt x="68" y="139"/>
                    <a:pt x="139" y="139"/>
                  </a:cubicBezTo>
                </a:path>
              </a:pathLst>
            </a:custGeom>
            <a:solidFill>
              <a:srgbClr val="85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68" name="Freeform 45"/>
            <p:cNvSpPr>
              <a:spLocks noChangeArrowheads="1"/>
            </p:cNvSpPr>
            <p:nvPr/>
          </p:nvSpPr>
          <p:spPr bwMode="auto">
            <a:xfrm>
              <a:off x="6161088" y="566738"/>
              <a:ext cx="779462" cy="341312"/>
            </a:xfrm>
            <a:custGeom>
              <a:avLst/>
              <a:gdLst>
                <a:gd name="T0" fmla="*/ 779462 w 184"/>
                <a:gd name="T1" fmla="*/ 145058 h 80"/>
                <a:gd name="T2" fmla="*/ 779462 w 184"/>
                <a:gd name="T3" fmla="*/ 191988 h 80"/>
                <a:gd name="T4" fmla="*/ 631195 w 184"/>
                <a:gd name="T5" fmla="*/ 341312 h 80"/>
                <a:gd name="T6" fmla="*/ 144031 w 184"/>
                <a:gd name="T7" fmla="*/ 341312 h 80"/>
                <a:gd name="T8" fmla="*/ 0 w 184"/>
                <a:gd name="T9" fmla="*/ 191988 h 80"/>
                <a:gd name="T10" fmla="*/ 0 w 184"/>
                <a:gd name="T11" fmla="*/ 145058 h 80"/>
                <a:gd name="T12" fmla="*/ 144031 w 184"/>
                <a:gd name="T13" fmla="*/ 0 h 80"/>
                <a:gd name="T14" fmla="*/ 631195 w 184"/>
                <a:gd name="T15" fmla="*/ 0 h 80"/>
                <a:gd name="T16" fmla="*/ 779462 w 184"/>
                <a:gd name="T17" fmla="*/ 145058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4" h="80">
                  <a:moveTo>
                    <a:pt x="184" y="34"/>
                  </a:moveTo>
                  <a:cubicBezTo>
                    <a:pt x="184" y="45"/>
                    <a:pt x="184" y="45"/>
                    <a:pt x="184" y="45"/>
                  </a:cubicBezTo>
                  <a:cubicBezTo>
                    <a:pt x="184" y="64"/>
                    <a:pt x="168" y="80"/>
                    <a:pt x="149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15" y="80"/>
                    <a:pt x="0" y="64"/>
                    <a:pt x="0" y="4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68" y="0"/>
                    <a:pt x="184" y="15"/>
                    <a:pt x="184" y="34"/>
                  </a:cubicBezTo>
                </a:path>
              </a:pathLst>
            </a:custGeom>
            <a:solidFill>
              <a:srgbClr val="1CB7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69" name="Rectangle 46"/>
            <p:cNvSpPr>
              <a:spLocks noChangeArrowheads="1"/>
            </p:cNvSpPr>
            <p:nvPr/>
          </p:nvSpPr>
          <p:spPr bwMode="auto">
            <a:xfrm>
              <a:off x="7046913" y="465138"/>
              <a:ext cx="139700" cy="1671637"/>
            </a:xfrm>
            <a:prstGeom prst="rect">
              <a:avLst/>
            </a:prstGeom>
            <a:solidFill>
              <a:srgbClr val="85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70" name="Rectangle 47"/>
            <p:cNvSpPr>
              <a:spLocks noChangeArrowheads="1"/>
            </p:cNvSpPr>
            <p:nvPr/>
          </p:nvSpPr>
          <p:spPr bwMode="auto">
            <a:xfrm>
              <a:off x="7046913" y="465138"/>
              <a:ext cx="139700" cy="167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71" name="Freeform 48"/>
            <p:cNvSpPr>
              <a:spLocks noChangeArrowheads="1"/>
            </p:cNvSpPr>
            <p:nvPr/>
          </p:nvSpPr>
          <p:spPr bwMode="auto">
            <a:xfrm>
              <a:off x="6503988" y="1588"/>
              <a:ext cx="954087" cy="463550"/>
            </a:xfrm>
            <a:custGeom>
              <a:avLst/>
              <a:gdLst>
                <a:gd name="T0" fmla="*/ 954087 w 225"/>
                <a:gd name="T1" fmla="*/ 0 h 109"/>
                <a:gd name="T2" fmla="*/ 148414 w 225"/>
                <a:gd name="T3" fmla="*/ 0 h 109"/>
                <a:gd name="T4" fmla="*/ 0 w 225"/>
                <a:gd name="T5" fmla="*/ 148846 h 109"/>
                <a:gd name="T6" fmla="*/ 0 w 225"/>
                <a:gd name="T7" fmla="*/ 314704 h 109"/>
                <a:gd name="T8" fmla="*/ 148414 w 225"/>
                <a:gd name="T9" fmla="*/ 463550 h 109"/>
                <a:gd name="T10" fmla="*/ 954087 w 225"/>
                <a:gd name="T11" fmla="*/ 463550 h 109"/>
                <a:gd name="T12" fmla="*/ 954087 w 225"/>
                <a:gd name="T13" fmla="*/ 0 h 1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5" h="109">
                  <a:moveTo>
                    <a:pt x="225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6" y="0"/>
                    <a:pt x="0" y="16"/>
                    <a:pt x="0" y="35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93"/>
                    <a:pt x="16" y="109"/>
                    <a:pt x="35" y="109"/>
                  </a:cubicBezTo>
                  <a:cubicBezTo>
                    <a:pt x="225" y="109"/>
                    <a:pt x="225" y="109"/>
                    <a:pt x="225" y="109"/>
                  </a:cubicBezTo>
                  <a:cubicBezTo>
                    <a:pt x="225" y="0"/>
                    <a:pt x="225" y="0"/>
                    <a:pt x="225" y="0"/>
                  </a:cubicBezTo>
                </a:path>
              </a:pathLst>
            </a:custGeom>
            <a:solidFill>
              <a:srgbClr val="2CC1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72" name="Freeform 49"/>
            <p:cNvSpPr>
              <a:spLocks noChangeArrowheads="1"/>
            </p:cNvSpPr>
            <p:nvPr/>
          </p:nvSpPr>
          <p:spPr bwMode="auto">
            <a:xfrm>
              <a:off x="6161088" y="566738"/>
              <a:ext cx="388937" cy="341312"/>
            </a:xfrm>
            <a:custGeom>
              <a:avLst/>
              <a:gdLst>
                <a:gd name="T0" fmla="*/ 388937 w 92"/>
                <a:gd name="T1" fmla="*/ 0 h 80"/>
                <a:gd name="T2" fmla="*/ 143738 w 92"/>
                <a:gd name="T3" fmla="*/ 0 h 80"/>
                <a:gd name="T4" fmla="*/ 59186 w 92"/>
                <a:gd name="T5" fmla="*/ 25598 h 80"/>
                <a:gd name="T6" fmla="*/ 0 w 92"/>
                <a:gd name="T7" fmla="*/ 145058 h 80"/>
                <a:gd name="T8" fmla="*/ 0 w 92"/>
                <a:gd name="T9" fmla="*/ 191988 h 80"/>
                <a:gd name="T10" fmla="*/ 143738 w 92"/>
                <a:gd name="T11" fmla="*/ 341312 h 80"/>
                <a:gd name="T12" fmla="*/ 388937 w 92"/>
                <a:gd name="T13" fmla="*/ 341312 h 80"/>
                <a:gd name="T14" fmla="*/ 388937 w 92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2" h="80">
                  <a:moveTo>
                    <a:pt x="92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27" y="0"/>
                    <a:pt x="20" y="2"/>
                    <a:pt x="14" y="6"/>
                  </a:cubicBezTo>
                  <a:cubicBezTo>
                    <a:pt x="5" y="13"/>
                    <a:pt x="0" y="23"/>
                    <a:pt x="0" y="34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64"/>
                    <a:pt x="15" y="80"/>
                    <a:pt x="34" y="80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92" y="0"/>
                    <a:pt x="92" y="0"/>
                    <a:pt x="92" y="0"/>
                  </a:cubicBezTo>
                </a:path>
              </a:pathLst>
            </a:custGeom>
            <a:solidFill>
              <a:srgbClr val="2CC1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73" name="Freeform 50"/>
            <p:cNvSpPr>
              <a:spLocks noChangeArrowheads="1"/>
            </p:cNvSpPr>
            <p:nvPr/>
          </p:nvSpPr>
          <p:spPr bwMode="auto">
            <a:xfrm>
              <a:off x="7308850" y="776288"/>
              <a:ext cx="669925" cy="407987"/>
            </a:xfrm>
            <a:custGeom>
              <a:avLst/>
              <a:gdLst>
                <a:gd name="T0" fmla="*/ 669925 w 158"/>
                <a:gd name="T1" fmla="*/ 0 h 96"/>
                <a:gd name="T2" fmla="*/ 148401 w 158"/>
                <a:gd name="T3" fmla="*/ 0 h 96"/>
                <a:gd name="T4" fmla="*/ 0 w 158"/>
                <a:gd name="T5" fmla="*/ 144495 h 96"/>
                <a:gd name="T6" fmla="*/ 0 w 158"/>
                <a:gd name="T7" fmla="*/ 263492 h 96"/>
                <a:gd name="T8" fmla="*/ 148401 w 158"/>
                <a:gd name="T9" fmla="*/ 407987 h 96"/>
                <a:gd name="T10" fmla="*/ 669925 w 158"/>
                <a:gd name="T11" fmla="*/ 407987 h 96"/>
                <a:gd name="T12" fmla="*/ 669925 w 158"/>
                <a:gd name="T13" fmla="*/ 0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8" h="96">
                  <a:moveTo>
                    <a:pt x="158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6" y="0"/>
                    <a:pt x="0" y="15"/>
                    <a:pt x="0" y="3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81"/>
                    <a:pt x="16" y="96"/>
                    <a:pt x="35" y="96"/>
                  </a:cubicBezTo>
                  <a:cubicBezTo>
                    <a:pt x="158" y="96"/>
                    <a:pt x="158" y="96"/>
                    <a:pt x="158" y="96"/>
                  </a:cubicBezTo>
                  <a:cubicBezTo>
                    <a:pt x="158" y="0"/>
                    <a:pt x="158" y="0"/>
                    <a:pt x="158" y="0"/>
                  </a:cubicBezTo>
                </a:path>
              </a:pathLst>
            </a:custGeom>
            <a:solidFill>
              <a:srgbClr val="2CC1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74" name="Rectangle 51"/>
            <p:cNvSpPr>
              <a:spLocks noChangeArrowheads="1"/>
            </p:cNvSpPr>
            <p:nvPr/>
          </p:nvSpPr>
          <p:spPr bwMode="auto">
            <a:xfrm>
              <a:off x="4318000" y="1625600"/>
              <a:ext cx="101600" cy="422275"/>
            </a:xfrm>
            <a:prstGeom prst="rect">
              <a:avLst/>
            </a:prstGeom>
            <a:solidFill>
              <a:srgbClr val="85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75" name="Rectangle 52"/>
            <p:cNvSpPr>
              <a:spLocks noChangeArrowheads="1"/>
            </p:cNvSpPr>
            <p:nvPr/>
          </p:nvSpPr>
          <p:spPr bwMode="auto">
            <a:xfrm>
              <a:off x="4318000" y="1625600"/>
              <a:ext cx="10160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76" name="Freeform 53"/>
            <p:cNvSpPr>
              <a:spLocks noChangeArrowheads="1"/>
            </p:cNvSpPr>
            <p:nvPr/>
          </p:nvSpPr>
          <p:spPr bwMode="auto">
            <a:xfrm>
              <a:off x="4173538" y="6350"/>
              <a:ext cx="385762" cy="1841500"/>
            </a:xfrm>
            <a:custGeom>
              <a:avLst/>
              <a:gdLst>
                <a:gd name="T0" fmla="*/ 385762 w 91"/>
                <a:gd name="T1" fmla="*/ 174368 h 433"/>
                <a:gd name="T2" fmla="*/ 385762 w 91"/>
                <a:gd name="T3" fmla="*/ 1667132 h 433"/>
                <a:gd name="T4" fmla="*/ 216196 w 91"/>
                <a:gd name="T5" fmla="*/ 1841500 h 433"/>
                <a:gd name="T6" fmla="*/ 173805 w 91"/>
                <a:gd name="T7" fmla="*/ 1841500 h 433"/>
                <a:gd name="T8" fmla="*/ 0 w 91"/>
                <a:gd name="T9" fmla="*/ 1667132 h 433"/>
                <a:gd name="T10" fmla="*/ 0 w 91"/>
                <a:gd name="T11" fmla="*/ 174368 h 433"/>
                <a:gd name="T12" fmla="*/ 173805 w 91"/>
                <a:gd name="T13" fmla="*/ 0 h 433"/>
                <a:gd name="T14" fmla="*/ 216196 w 91"/>
                <a:gd name="T15" fmla="*/ 0 h 433"/>
                <a:gd name="T16" fmla="*/ 385762 w 91"/>
                <a:gd name="T17" fmla="*/ 174368 h 4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1" h="433">
                  <a:moveTo>
                    <a:pt x="91" y="41"/>
                  </a:moveTo>
                  <a:cubicBezTo>
                    <a:pt x="91" y="392"/>
                    <a:pt x="91" y="392"/>
                    <a:pt x="91" y="392"/>
                  </a:cubicBezTo>
                  <a:cubicBezTo>
                    <a:pt x="91" y="415"/>
                    <a:pt x="73" y="433"/>
                    <a:pt x="51" y="433"/>
                  </a:cubicBezTo>
                  <a:cubicBezTo>
                    <a:pt x="41" y="433"/>
                    <a:pt x="41" y="433"/>
                    <a:pt x="41" y="433"/>
                  </a:cubicBezTo>
                  <a:cubicBezTo>
                    <a:pt x="18" y="433"/>
                    <a:pt x="0" y="415"/>
                    <a:pt x="0" y="39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8"/>
                    <a:pt x="18" y="0"/>
                    <a:pt x="4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73" y="0"/>
                    <a:pt x="91" y="18"/>
                    <a:pt x="91" y="41"/>
                  </a:cubicBezTo>
                </a:path>
              </a:pathLst>
            </a:custGeom>
            <a:solidFill>
              <a:srgbClr val="668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77" name="Freeform 54"/>
            <p:cNvSpPr>
              <a:spLocks noChangeArrowheads="1"/>
            </p:cNvSpPr>
            <p:nvPr/>
          </p:nvSpPr>
          <p:spPr bwMode="auto">
            <a:xfrm>
              <a:off x="4173538" y="6350"/>
              <a:ext cx="195262" cy="1841500"/>
            </a:xfrm>
            <a:custGeom>
              <a:avLst/>
              <a:gdLst>
                <a:gd name="T0" fmla="*/ 195262 w 46"/>
                <a:gd name="T1" fmla="*/ 0 h 433"/>
                <a:gd name="T2" fmla="*/ 174038 w 46"/>
                <a:gd name="T3" fmla="*/ 0 h 433"/>
                <a:gd name="T4" fmla="*/ 0 w 46"/>
                <a:gd name="T5" fmla="*/ 174368 h 433"/>
                <a:gd name="T6" fmla="*/ 0 w 46"/>
                <a:gd name="T7" fmla="*/ 1667132 h 433"/>
                <a:gd name="T8" fmla="*/ 174038 w 46"/>
                <a:gd name="T9" fmla="*/ 1841500 h 433"/>
                <a:gd name="T10" fmla="*/ 195262 w 46"/>
                <a:gd name="T11" fmla="*/ 1841500 h 433"/>
                <a:gd name="T12" fmla="*/ 195262 w 46"/>
                <a:gd name="T13" fmla="*/ 0 h 4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433">
                  <a:moveTo>
                    <a:pt x="46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392"/>
                    <a:pt x="0" y="392"/>
                    <a:pt x="0" y="392"/>
                  </a:cubicBezTo>
                  <a:cubicBezTo>
                    <a:pt x="0" y="415"/>
                    <a:pt x="18" y="433"/>
                    <a:pt x="41" y="433"/>
                  </a:cubicBezTo>
                  <a:cubicBezTo>
                    <a:pt x="46" y="433"/>
                    <a:pt x="46" y="433"/>
                    <a:pt x="46" y="433"/>
                  </a:cubicBezTo>
                  <a:cubicBezTo>
                    <a:pt x="46" y="0"/>
                    <a:pt x="46" y="0"/>
                    <a:pt x="46" y="0"/>
                  </a:cubicBezTo>
                </a:path>
              </a:pathLst>
            </a:custGeom>
            <a:solidFill>
              <a:srgbClr val="78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78" name="Freeform 55"/>
            <p:cNvSpPr>
              <a:spLocks noChangeArrowheads="1"/>
            </p:cNvSpPr>
            <p:nvPr/>
          </p:nvSpPr>
          <p:spPr bwMode="auto">
            <a:xfrm>
              <a:off x="4081463" y="614363"/>
              <a:ext cx="185737" cy="871537"/>
            </a:xfrm>
            <a:custGeom>
              <a:avLst/>
              <a:gdLst>
                <a:gd name="T0" fmla="*/ 185737 w 44"/>
                <a:gd name="T1" fmla="*/ 790760 h 205"/>
                <a:gd name="T2" fmla="*/ 101311 w 44"/>
                <a:gd name="T3" fmla="*/ 871537 h 205"/>
                <a:gd name="T4" fmla="*/ 84426 w 44"/>
                <a:gd name="T5" fmla="*/ 871537 h 205"/>
                <a:gd name="T6" fmla="*/ 0 w 44"/>
                <a:gd name="T7" fmla="*/ 790760 h 205"/>
                <a:gd name="T8" fmla="*/ 0 w 44"/>
                <a:gd name="T9" fmla="*/ 85028 h 205"/>
                <a:gd name="T10" fmla="*/ 84426 w 44"/>
                <a:gd name="T11" fmla="*/ 0 h 205"/>
                <a:gd name="T12" fmla="*/ 101311 w 44"/>
                <a:gd name="T13" fmla="*/ 0 h 205"/>
                <a:gd name="T14" fmla="*/ 185737 w 44"/>
                <a:gd name="T15" fmla="*/ 85028 h 205"/>
                <a:gd name="T16" fmla="*/ 185737 w 44"/>
                <a:gd name="T17" fmla="*/ 790760 h 2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205">
                  <a:moveTo>
                    <a:pt x="44" y="186"/>
                  </a:moveTo>
                  <a:cubicBezTo>
                    <a:pt x="44" y="197"/>
                    <a:pt x="35" y="205"/>
                    <a:pt x="24" y="205"/>
                  </a:cubicBezTo>
                  <a:cubicBezTo>
                    <a:pt x="20" y="205"/>
                    <a:pt x="20" y="205"/>
                    <a:pt x="20" y="205"/>
                  </a:cubicBezTo>
                  <a:cubicBezTo>
                    <a:pt x="9" y="205"/>
                    <a:pt x="0" y="197"/>
                    <a:pt x="0" y="18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5" y="0"/>
                    <a:pt x="44" y="9"/>
                    <a:pt x="44" y="20"/>
                  </a:cubicBezTo>
                  <a:lnTo>
                    <a:pt x="44" y="186"/>
                  </a:lnTo>
                  <a:close/>
                </a:path>
              </a:pathLst>
            </a:custGeom>
            <a:solidFill>
              <a:srgbClr val="84A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79" name="Rectangle 56"/>
            <p:cNvSpPr>
              <a:spLocks noChangeArrowheads="1"/>
            </p:cNvSpPr>
            <p:nvPr/>
          </p:nvSpPr>
          <p:spPr bwMode="auto">
            <a:xfrm>
              <a:off x="8994775" y="1771650"/>
              <a:ext cx="101600" cy="195262"/>
            </a:xfrm>
            <a:prstGeom prst="rect">
              <a:avLst/>
            </a:prstGeom>
            <a:solidFill>
              <a:srgbClr val="85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80" name="Rectangle 57"/>
            <p:cNvSpPr>
              <a:spLocks noChangeArrowheads="1"/>
            </p:cNvSpPr>
            <p:nvPr/>
          </p:nvSpPr>
          <p:spPr bwMode="auto">
            <a:xfrm>
              <a:off x="8994775" y="1771650"/>
              <a:ext cx="101600" cy="19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81" name="Oval 58"/>
            <p:cNvSpPr>
              <a:spLocks noChangeArrowheads="1"/>
            </p:cNvSpPr>
            <p:nvPr/>
          </p:nvSpPr>
          <p:spPr bwMode="auto">
            <a:xfrm>
              <a:off x="8786813" y="6350"/>
              <a:ext cx="517525" cy="1841500"/>
            </a:xfrm>
            <a:prstGeom prst="ellipse">
              <a:avLst/>
            </a:prstGeom>
            <a:solidFill>
              <a:srgbClr val="84A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82" name="Freeform 59"/>
            <p:cNvSpPr>
              <a:spLocks noChangeArrowheads="1"/>
            </p:cNvSpPr>
            <p:nvPr/>
          </p:nvSpPr>
          <p:spPr bwMode="auto">
            <a:xfrm>
              <a:off x="8786813" y="6350"/>
              <a:ext cx="258762" cy="1841500"/>
            </a:xfrm>
            <a:custGeom>
              <a:avLst/>
              <a:gdLst>
                <a:gd name="T0" fmla="*/ 258762 w 61"/>
                <a:gd name="T1" fmla="*/ 0 h 433"/>
                <a:gd name="T2" fmla="*/ 0 w 61"/>
                <a:gd name="T3" fmla="*/ 1229084 h 433"/>
                <a:gd name="T4" fmla="*/ 258762 w 61"/>
                <a:gd name="T5" fmla="*/ 1841500 h 433"/>
                <a:gd name="T6" fmla="*/ 258762 w 61"/>
                <a:gd name="T7" fmla="*/ 0 h 433"/>
                <a:gd name="T8" fmla="*/ 258762 w 61"/>
                <a:gd name="T9" fmla="*/ 0 h 4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1" h="433">
                  <a:moveTo>
                    <a:pt x="61" y="0"/>
                  </a:moveTo>
                  <a:cubicBezTo>
                    <a:pt x="27" y="0"/>
                    <a:pt x="0" y="169"/>
                    <a:pt x="0" y="289"/>
                  </a:cubicBezTo>
                  <a:cubicBezTo>
                    <a:pt x="0" y="408"/>
                    <a:pt x="27" y="433"/>
                    <a:pt x="61" y="433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0"/>
                    <a:pt x="61" y="0"/>
                    <a:pt x="61" y="0"/>
                  </a:cubicBezTo>
                </a:path>
              </a:pathLst>
            </a:custGeom>
            <a:solidFill>
              <a:srgbClr val="93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83" name="Rectangle 60"/>
            <p:cNvSpPr>
              <a:spLocks noChangeArrowheads="1"/>
            </p:cNvSpPr>
            <p:nvPr/>
          </p:nvSpPr>
          <p:spPr bwMode="auto">
            <a:xfrm>
              <a:off x="10421938" y="1771650"/>
              <a:ext cx="101600" cy="195262"/>
            </a:xfrm>
            <a:prstGeom prst="rect">
              <a:avLst/>
            </a:prstGeom>
            <a:solidFill>
              <a:srgbClr val="856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84" name="Rectangle 61"/>
            <p:cNvSpPr>
              <a:spLocks noChangeArrowheads="1"/>
            </p:cNvSpPr>
            <p:nvPr/>
          </p:nvSpPr>
          <p:spPr bwMode="auto">
            <a:xfrm>
              <a:off x="10421938" y="1771650"/>
              <a:ext cx="101600" cy="19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85" name="Oval 62"/>
            <p:cNvSpPr>
              <a:spLocks noChangeArrowheads="1"/>
            </p:cNvSpPr>
            <p:nvPr/>
          </p:nvSpPr>
          <p:spPr bwMode="auto">
            <a:xfrm>
              <a:off x="10215563" y="908050"/>
              <a:ext cx="520700" cy="939800"/>
            </a:xfrm>
            <a:prstGeom prst="ellipse">
              <a:avLst/>
            </a:prstGeom>
            <a:solidFill>
              <a:srgbClr val="84A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86" name="Freeform 63"/>
            <p:cNvSpPr>
              <a:spLocks noChangeArrowheads="1"/>
            </p:cNvSpPr>
            <p:nvPr/>
          </p:nvSpPr>
          <p:spPr bwMode="auto">
            <a:xfrm>
              <a:off x="10215563" y="1239838"/>
              <a:ext cx="257175" cy="608012"/>
            </a:xfrm>
            <a:custGeom>
              <a:avLst/>
              <a:gdLst>
                <a:gd name="T0" fmla="*/ 37944 w 61"/>
                <a:gd name="T1" fmla="*/ 0 h 143"/>
                <a:gd name="T2" fmla="*/ 0 w 61"/>
                <a:gd name="T3" fmla="*/ 293376 h 143"/>
                <a:gd name="T4" fmla="*/ 257175 w 61"/>
                <a:gd name="T5" fmla="*/ 608012 h 143"/>
                <a:gd name="T6" fmla="*/ 257175 w 61"/>
                <a:gd name="T7" fmla="*/ 76533 h 143"/>
                <a:gd name="T8" fmla="*/ 37944 w 61"/>
                <a:gd name="T9" fmla="*/ 0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1" h="143">
                  <a:moveTo>
                    <a:pt x="9" y="0"/>
                  </a:moveTo>
                  <a:cubicBezTo>
                    <a:pt x="3" y="23"/>
                    <a:pt x="0" y="48"/>
                    <a:pt x="0" y="69"/>
                  </a:cubicBezTo>
                  <a:cubicBezTo>
                    <a:pt x="0" y="130"/>
                    <a:pt x="27" y="143"/>
                    <a:pt x="61" y="143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39" y="18"/>
                    <a:pt x="20" y="14"/>
                    <a:pt x="9" y="0"/>
                  </a:cubicBezTo>
                </a:path>
              </a:pathLst>
            </a:custGeom>
            <a:solidFill>
              <a:srgbClr val="93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87" name="Oval 64"/>
            <p:cNvSpPr>
              <a:spLocks noChangeArrowheads="1"/>
            </p:cNvSpPr>
            <p:nvPr/>
          </p:nvSpPr>
          <p:spPr bwMode="auto">
            <a:xfrm>
              <a:off x="10215563" y="647700"/>
              <a:ext cx="520700" cy="668337"/>
            </a:xfrm>
            <a:prstGeom prst="ellipse">
              <a:avLst/>
            </a:prstGeom>
            <a:solidFill>
              <a:srgbClr val="84A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Freeform 65"/>
            <p:cNvSpPr>
              <a:spLocks noChangeArrowheads="1"/>
            </p:cNvSpPr>
            <p:nvPr/>
          </p:nvSpPr>
          <p:spPr bwMode="auto">
            <a:xfrm>
              <a:off x="10215563" y="647700"/>
              <a:ext cx="257175" cy="668337"/>
            </a:xfrm>
            <a:custGeom>
              <a:avLst/>
              <a:gdLst>
                <a:gd name="T0" fmla="*/ 257175 w 61"/>
                <a:gd name="T1" fmla="*/ 0 h 157"/>
                <a:gd name="T2" fmla="*/ 0 w 61"/>
                <a:gd name="T3" fmla="*/ 442720 h 157"/>
                <a:gd name="T4" fmla="*/ 257175 w 61"/>
                <a:gd name="T5" fmla="*/ 668337 h 157"/>
                <a:gd name="T6" fmla="*/ 257175 w 61"/>
                <a:gd name="T7" fmla="*/ 0 h 157"/>
                <a:gd name="T8" fmla="*/ 257175 w 61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1" h="157">
                  <a:moveTo>
                    <a:pt x="61" y="0"/>
                  </a:moveTo>
                  <a:cubicBezTo>
                    <a:pt x="27" y="0"/>
                    <a:pt x="0" y="61"/>
                    <a:pt x="0" y="104"/>
                  </a:cubicBezTo>
                  <a:cubicBezTo>
                    <a:pt x="0" y="148"/>
                    <a:pt x="27" y="157"/>
                    <a:pt x="61" y="157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0"/>
                    <a:pt x="61" y="0"/>
                    <a:pt x="61" y="0"/>
                  </a:cubicBezTo>
                </a:path>
              </a:pathLst>
            </a:custGeom>
            <a:solidFill>
              <a:srgbClr val="93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89" name="Freeform 66"/>
            <p:cNvSpPr>
              <a:spLocks noChangeArrowheads="1"/>
            </p:cNvSpPr>
            <p:nvPr/>
          </p:nvSpPr>
          <p:spPr bwMode="auto">
            <a:xfrm>
              <a:off x="6350" y="1966913"/>
              <a:ext cx="11717337" cy="344487"/>
            </a:xfrm>
            <a:custGeom>
              <a:avLst/>
              <a:gdLst>
                <a:gd name="T0" fmla="*/ 11717337 w 2766"/>
                <a:gd name="T1" fmla="*/ 178623 h 81"/>
                <a:gd name="T2" fmla="*/ 11513999 w 2766"/>
                <a:gd name="T3" fmla="*/ 344487 h 81"/>
                <a:gd name="T4" fmla="*/ 203338 w 2766"/>
                <a:gd name="T5" fmla="*/ 344487 h 81"/>
                <a:gd name="T6" fmla="*/ 0 w 2766"/>
                <a:gd name="T7" fmla="*/ 178623 h 81"/>
                <a:gd name="T8" fmla="*/ 0 w 2766"/>
                <a:gd name="T9" fmla="*/ 165864 h 81"/>
                <a:gd name="T10" fmla="*/ 203338 w 2766"/>
                <a:gd name="T11" fmla="*/ 0 h 81"/>
                <a:gd name="T12" fmla="*/ 11513999 w 2766"/>
                <a:gd name="T13" fmla="*/ 0 h 81"/>
                <a:gd name="T14" fmla="*/ 11717337 w 2766"/>
                <a:gd name="T15" fmla="*/ 165864 h 81"/>
                <a:gd name="T16" fmla="*/ 11717337 w 2766"/>
                <a:gd name="T17" fmla="*/ 178623 h 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66" h="81">
                  <a:moveTo>
                    <a:pt x="2766" y="42"/>
                  </a:moveTo>
                  <a:cubicBezTo>
                    <a:pt x="2766" y="64"/>
                    <a:pt x="2745" y="81"/>
                    <a:pt x="2718" y="81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22" y="81"/>
                    <a:pt x="0" y="64"/>
                    <a:pt x="0" y="4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22" y="0"/>
                    <a:pt x="48" y="0"/>
                  </a:cubicBezTo>
                  <a:cubicBezTo>
                    <a:pt x="2718" y="0"/>
                    <a:pt x="2718" y="0"/>
                    <a:pt x="2718" y="0"/>
                  </a:cubicBezTo>
                  <a:cubicBezTo>
                    <a:pt x="2745" y="0"/>
                    <a:pt x="2766" y="17"/>
                    <a:pt x="2766" y="39"/>
                  </a:cubicBezTo>
                  <a:lnTo>
                    <a:pt x="2766" y="42"/>
                  </a:lnTo>
                  <a:close/>
                </a:path>
              </a:pathLst>
            </a:custGeom>
            <a:solidFill>
              <a:srgbClr val="1CB7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3" name="矩形 122"/>
          <p:cNvSpPr/>
          <p:nvPr/>
        </p:nvSpPr>
        <p:spPr>
          <a:xfrm>
            <a:off x="0" y="6604000"/>
            <a:ext cx="12192000" cy="254000"/>
          </a:xfrm>
          <a:prstGeom prst="rect">
            <a:avLst/>
          </a:prstGeom>
          <a:solidFill>
            <a:srgbClr val="1CB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318" name="Freeform 6"/>
          <p:cNvSpPr>
            <a:spLocks noChangeArrowheads="1"/>
          </p:cNvSpPr>
          <p:nvPr/>
        </p:nvSpPr>
        <p:spPr bwMode="auto">
          <a:xfrm>
            <a:off x="1552575" y="1373188"/>
            <a:ext cx="3121025" cy="1638300"/>
          </a:xfrm>
          <a:custGeom>
            <a:avLst/>
            <a:gdLst>
              <a:gd name="T0" fmla="*/ 3121025 w 1966"/>
              <a:gd name="T1" fmla="*/ 1638300 h 1032"/>
              <a:gd name="T2" fmla="*/ 0 w 1966"/>
              <a:gd name="T3" fmla="*/ 1406525 h 1032"/>
              <a:gd name="T4" fmla="*/ 0 w 1966"/>
              <a:gd name="T5" fmla="*/ 0 h 1032"/>
              <a:gd name="T6" fmla="*/ 3121025 w 1966"/>
              <a:gd name="T7" fmla="*/ 477838 h 1032"/>
              <a:gd name="T8" fmla="*/ 3121025 w 1966"/>
              <a:gd name="T9" fmla="*/ 1638300 h 10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6" h="1032">
                <a:moveTo>
                  <a:pt x="1966" y="1032"/>
                </a:moveTo>
                <a:lnTo>
                  <a:pt x="0" y="886"/>
                </a:lnTo>
                <a:lnTo>
                  <a:pt x="0" y="0"/>
                </a:lnTo>
                <a:lnTo>
                  <a:pt x="1966" y="301"/>
                </a:lnTo>
                <a:lnTo>
                  <a:pt x="1966" y="103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9" name="Freeform 10"/>
          <p:cNvSpPr>
            <a:spLocks noChangeArrowheads="1"/>
          </p:cNvSpPr>
          <p:nvPr/>
        </p:nvSpPr>
        <p:spPr bwMode="auto">
          <a:xfrm>
            <a:off x="4137025" y="1166813"/>
            <a:ext cx="0" cy="0"/>
          </a:xfrm>
          <a:custGeom>
            <a:avLst/>
            <a:gdLst>
              <a:gd name="T0" fmla="*/ 0 60000 65536"/>
              <a:gd name="T1" fmla="*/ 0 60000 65536"/>
              <a:gd name="T2" fmla="*/ 0 60000 65536"/>
              <a:gd name="T3" fmla="*/ 0 60000 65536"/>
              <a:gd name="T4" fmla="*/ 0 60000 65536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  <a:cxn ang="T2">
                <a:pos x="0" y="0"/>
              </a:cxn>
              <a:cxn ang="T3">
                <a:pos x="0" y="0"/>
              </a:cxn>
              <a:cxn ang="T4">
                <a:pos x="0" y="0"/>
              </a:cxn>
              <a:cxn ang="T5">
                <a:pos x="0" y="0"/>
              </a:cxn>
              <a:cxn ang="T6">
                <a:pos x="0" y="0"/>
              </a:cxn>
              <a:cxn ang="T7">
                <a:pos x="0" y="0"/>
              </a:cxn>
              <a:cxn ang="T8">
                <a:pos x="0" y="0"/>
              </a:cxn>
              <a:cxn ang="T9">
                <a:pos x="0" y="0"/>
              </a:cxn>
              <a:cxn ang="T10">
                <a:pos x="0" y="0"/>
              </a:cxn>
              <a:cxn ang="T11">
                <a:pos x="0" y="0"/>
              </a:cxn>
              <a:cxn ang="T12">
                <a:pos x="0" y="0"/>
              </a:cxn>
              <a:cxn ang="T13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0" name="Freeform 11"/>
          <p:cNvSpPr>
            <a:spLocks noEditPoints="1" noChangeArrowheads="1"/>
          </p:cNvSpPr>
          <p:nvPr/>
        </p:nvSpPr>
        <p:spPr bwMode="auto">
          <a:xfrm>
            <a:off x="4137025" y="1166813"/>
            <a:ext cx="0" cy="0"/>
          </a:xfrm>
          <a:custGeom>
            <a:avLst/>
            <a:gdLst>
              <a:gd name="T0" fmla="*/ 0 60000 65536"/>
              <a:gd name="T1" fmla="*/ 0 60000 65536"/>
              <a:gd name="T2" fmla="*/ 0 60000 65536"/>
              <a:gd name="T3" fmla="*/ 0 60000 65536"/>
              <a:gd name="T4" fmla="*/ 0 60000 65536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  <a:cxn ang="T2">
                <a:pos x="0" y="0"/>
              </a:cxn>
              <a:cxn ang="T3">
                <a:pos x="0" y="0"/>
              </a:cxn>
              <a:cxn ang="T4">
                <a:pos x="0" y="0"/>
              </a:cxn>
              <a:cxn ang="T5">
                <a:pos x="0" y="0"/>
              </a:cxn>
              <a:cxn ang="T6">
                <a:pos x="0" y="0"/>
              </a:cxn>
              <a:cxn ang="T7">
                <a:pos x="0" y="0"/>
              </a:cxn>
              <a:cxn ang="T8">
                <a:pos x="0" y="0"/>
              </a:cxn>
              <a:cxn ang="T9">
                <a:pos x="0" y="0"/>
              </a:cxn>
              <a:cxn ang="T10">
                <a:pos x="0" y="0"/>
              </a:cxn>
              <a:cxn ang="T11">
                <a:pos x="0" y="0"/>
              </a:cxn>
              <a:cxn ang="T12">
                <a:pos x="0" y="0"/>
              </a:cxn>
              <a:cxn ang="T13">
                <a:pos x="0" y="0"/>
              </a:cxn>
              <a:cxn ang="T14">
                <a:pos x="0" y="0"/>
              </a:cxn>
              <a:cxn ang="T15">
                <a:pos x="0" y="0"/>
              </a:cxn>
              <a:cxn ang="T16">
                <a:pos x="0" y="0"/>
              </a:cxn>
              <a:cxn ang="T17">
                <a:pos x="0" y="0"/>
              </a:cxn>
              <a:cxn ang="T18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1" name="Freeform 12"/>
          <p:cNvSpPr>
            <a:spLocks noEditPoints="1" noChangeArrowheads="1"/>
          </p:cNvSpPr>
          <p:nvPr/>
        </p:nvSpPr>
        <p:spPr bwMode="auto">
          <a:xfrm>
            <a:off x="4137025" y="1166813"/>
            <a:ext cx="11113" cy="0"/>
          </a:xfrm>
          <a:custGeom>
            <a:avLst/>
            <a:gdLst>
              <a:gd name="T0" fmla="*/ 0 w 7"/>
              <a:gd name="T1" fmla="*/ 0 h 1"/>
              <a:gd name="T2" fmla="*/ 0 w 7"/>
              <a:gd name="T3" fmla="*/ 0 h 1"/>
              <a:gd name="T4" fmla="*/ 0 w 7"/>
              <a:gd name="T5" fmla="*/ 0 h 1"/>
              <a:gd name="T6" fmla="*/ 0 w 7"/>
              <a:gd name="T7" fmla="*/ 0 h 1"/>
              <a:gd name="T8" fmla="*/ 0 w 7"/>
              <a:gd name="T9" fmla="*/ 0 h 1"/>
              <a:gd name="T10" fmla="*/ 11113 w 7"/>
              <a:gd name="T11" fmla="*/ 0 h 1"/>
              <a:gd name="T12" fmla="*/ 11113 w 7"/>
              <a:gd name="T13" fmla="*/ 0 h 1"/>
              <a:gd name="T14" fmla="*/ 0 w 7"/>
              <a:gd name="T15" fmla="*/ 0 h 1"/>
              <a:gd name="T16" fmla="*/ 0 w 7"/>
              <a:gd name="T17" fmla="*/ 0 h 1"/>
              <a:gd name="T18" fmla="*/ 0 w 7"/>
              <a:gd name="T19" fmla="*/ 0 h 1"/>
              <a:gd name="T20" fmla="*/ 0 w 7"/>
              <a:gd name="T21" fmla="*/ 0 h 1"/>
              <a:gd name="T22" fmla="*/ 0 w 7"/>
              <a:gd name="T23" fmla="*/ 0 h 1"/>
              <a:gd name="T24" fmla="*/ 0 w 7"/>
              <a:gd name="T25" fmla="*/ 0 h 1"/>
              <a:gd name="T26" fmla="*/ 0 w 7"/>
              <a:gd name="T27" fmla="*/ 0 h 1"/>
              <a:gd name="T28" fmla="*/ 11113 w 7"/>
              <a:gd name="T29" fmla="*/ 0 h 1"/>
              <a:gd name="T30" fmla="*/ 11113 w 7"/>
              <a:gd name="T31" fmla="*/ 0 h 1"/>
              <a:gd name="T32" fmla="*/ 0 w 7"/>
              <a:gd name="T33" fmla="*/ 0 h 1"/>
              <a:gd name="T34" fmla="*/ 0 w 7"/>
              <a:gd name="T35" fmla="*/ 0 h 1"/>
              <a:gd name="T36" fmla="*/ 0 w 7"/>
              <a:gd name="T37" fmla="*/ 0 h 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" h="1">
                <a:moveTo>
                  <a:pt x="0" y="0"/>
                </a:moveTo>
                <a:lnTo>
                  <a:pt x="0" y="0"/>
                </a:lnTo>
                <a:lnTo>
                  <a:pt x="7" y="0"/>
                </a:lnTo>
                <a:lnTo>
                  <a:pt x="0" y="0"/>
                </a:lnTo>
                <a:close/>
                <a:moveTo>
                  <a:pt x="0" y="0"/>
                </a:moveTo>
                <a:lnTo>
                  <a:pt x="0" y="0"/>
                </a:lnTo>
                <a:lnTo>
                  <a:pt x="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2" name="Freeform 13"/>
          <p:cNvSpPr>
            <a:spLocks noChangeArrowheads="1"/>
          </p:cNvSpPr>
          <p:nvPr/>
        </p:nvSpPr>
        <p:spPr bwMode="auto">
          <a:xfrm>
            <a:off x="4148138" y="1166813"/>
            <a:ext cx="0" cy="0"/>
          </a:xfrm>
          <a:custGeom>
            <a:avLst/>
            <a:gdLst>
              <a:gd name="T0" fmla="*/ 0 60000 65536"/>
              <a:gd name="T1" fmla="*/ 0 60000 65536"/>
              <a:gd name="T2" fmla="*/ 0 60000 65536"/>
              <a:gd name="T3" fmla="*/ 0 60000 65536"/>
              <a:gd name="T4" fmla="*/ 0 60000 65536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  <a:cxn ang="T2">
                <a:pos x="0" y="0"/>
              </a:cxn>
              <a:cxn ang="T3">
                <a:pos x="0" y="0"/>
              </a:cxn>
              <a:cxn ang="T4">
                <a:pos x="0" y="0"/>
              </a:cxn>
              <a:cxn ang="T5">
                <a:pos x="0" y="0"/>
              </a:cxn>
              <a:cxn ang="T6">
                <a:pos x="0" y="0"/>
              </a:cxn>
              <a:cxn ang="T7">
                <a:pos x="0" y="0"/>
              </a:cxn>
              <a:cxn ang="T8">
                <a:pos x="0" y="0"/>
              </a:cxn>
              <a:cxn ang="T9">
                <a:pos x="0" y="0"/>
              </a:cxn>
              <a:cxn ang="T10">
                <a:pos x="0" y="0"/>
              </a:cxn>
              <a:cxn ang="T11">
                <a:pos x="0" y="0"/>
              </a:cxn>
              <a:cxn ang="T12">
                <a:pos x="0" y="0"/>
              </a:cxn>
              <a:cxn ang="T13">
                <a:pos x="0" y="0"/>
              </a:cxn>
              <a:cxn ang="T14">
                <a:pos x="0" y="0"/>
              </a:cxn>
              <a:cxn ang="T15">
                <a:pos x="0" y="0"/>
              </a:cxn>
              <a:cxn ang="T16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3323" name="图片 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3851275"/>
            <a:ext cx="367665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图片 1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5" t="23337" b="34003"/>
          <a:stretch>
            <a:fillRect/>
          </a:stretch>
        </p:blipFill>
        <p:spPr bwMode="auto">
          <a:xfrm>
            <a:off x="28575" y="1946275"/>
            <a:ext cx="5949950" cy="390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文本框 172"/>
          <p:cNvSpPr txBox="1">
            <a:spLocks noChangeArrowheads="1"/>
          </p:cNvSpPr>
          <p:nvPr/>
        </p:nvSpPr>
        <p:spPr bwMode="auto">
          <a:xfrm>
            <a:off x="5456238" y="3425825"/>
            <a:ext cx="5767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algn="ctr" eaLnBrk="1" hangingPunct="1"/>
            <a:r>
              <a:rPr lang="en-US" altLang="zh-CN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 PROFESSIONAL POWERPOINT TEMPLATE</a:t>
            </a:r>
            <a:endParaRPr lang="zh-CN" altLang="en-US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388" name="文本框 173"/>
          <p:cNvSpPr txBox="1">
            <a:spLocks noChangeArrowheads="1"/>
          </p:cNvSpPr>
          <p:nvPr/>
        </p:nvSpPr>
        <p:spPr bwMode="auto">
          <a:xfrm>
            <a:off x="5208725" y="1115614"/>
            <a:ext cx="6440910" cy="3600986"/>
          </a:xfrm>
          <a:prstGeom prst="rect">
            <a:avLst/>
          </a:prstGeom>
          <a:solidFill>
            <a:srgbClr val="73C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uk-UA" altLang="zh-CN" sz="7600" b="1" dirty="0">
                <a:ln w="28575">
                  <a:solidFill>
                    <a:srgbClr val="46565D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ПОШУК</a:t>
            </a:r>
          </a:p>
          <a:p>
            <a:pPr eaLnBrk="1" hangingPunct="1">
              <a:defRPr/>
            </a:pPr>
            <a:r>
              <a:rPr lang="uk-UA" altLang="zh-CN" sz="7600" b="1" dirty="0">
                <a:ln w="28575">
                  <a:solidFill>
                    <a:srgbClr val="46565D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НАУКОВОЇ</a:t>
            </a:r>
          </a:p>
          <a:p>
            <a:pPr eaLnBrk="1" hangingPunct="1">
              <a:defRPr/>
            </a:pPr>
            <a:r>
              <a:rPr lang="uk-UA" altLang="zh-CN" sz="7600" b="1" dirty="0">
                <a:ln w="28575">
                  <a:solidFill>
                    <a:srgbClr val="46565D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ІНФОРМАЦІЇ</a:t>
            </a:r>
            <a:endParaRPr lang="zh-CN" altLang="en-US" sz="7600" b="1" dirty="0">
              <a:ln w="28575">
                <a:solidFill>
                  <a:srgbClr val="46565D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8" t="15711" r="18495" b="2500"/>
          <a:stretch/>
        </p:blipFill>
        <p:spPr bwMode="auto">
          <a:xfrm>
            <a:off x="1976846" y="888274"/>
            <a:ext cx="7550331" cy="535577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33210" y="1524000"/>
            <a:ext cx="1637213" cy="4511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76846" y="1628503"/>
            <a:ext cx="4641668" cy="2275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06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копу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794" y="0"/>
            <a:ext cx="12266804" cy="663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7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322929"/>
            <a:ext cx="3996446" cy="18043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363" name="组合 38"/>
          <p:cNvGrpSpPr>
            <a:grpSpLocks/>
          </p:cNvGrpSpPr>
          <p:nvPr/>
        </p:nvGrpSpPr>
        <p:grpSpPr bwMode="auto">
          <a:xfrm>
            <a:off x="4698645" y="5858628"/>
            <a:ext cx="5265132" cy="704646"/>
            <a:chOff x="5161757" y="2113318"/>
            <a:chExt cx="4917124" cy="503732"/>
          </a:xfrm>
        </p:grpSpPr>
        <p:sp>
          <p:nvSpPr>
            <p:cNvPr id="20" name="矩形 19"/>
            <p:cNvSpPr/>
            <p:nvPr/>
          </p:nvSpPr>
          <p:spPr>
            <a:xfrm>
              <a:off x="5430006" y="2115127"/>
              <a:ext cx="3968206" cy="50192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5161757" y="2113318"/>
              <a:ext cx="647581" cy="49559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prstClr val="white"/>
                </a:solidFill>
                <a:sym typeface="+mn-ea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9398212" y="2115127"/>
              <a:ext cx="680669" cy="501923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364" name="组合 44"/>
          <p:cNvGrpSpPr>
            <a:grpSpLocks/>
          </p:cNvGrpSpPr>
          <p:nvPr/>
        </p:nvGrpSpPr>
        <p:grpSpPr bwMode="auto">
          <a:xfrm>
            <a:off x="69850" y="2736850"/>
            <a:ext cx="4097338" cy="3729038"/>
            <a:chOff x="919012" y="1706529"/>
            <a:chExt cx="3752456" cy="3381667"/>
          </a:xfrm>
        </p:grpSpPr>
        <p:sp>
          <p:nvSpPr>
            <p:cNvPr id="44" name="平行四边形 43"/>
            <p:cNvSpPr/>
            <p:nvPr/>
          </p:nvSpPr>
          <p:spPr>
            <a:xfrm>
              <a:off x="1020783" y="4269052"/>
              <a:ext cx="3147643" cy="819144"/>
            </a:xfrm>
            <a:prstGeom prst="parallelogram">
              <a:avLst>
                <a:gd name="adj" fmla="val 45491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5374" name="组合 35"/>
            <p:cNvGrpSpPr>
              <a:grpSpLocks/>
            </p:cNvGrpSpPr>
            <p:nvPr/>
          </p:nvGrpSpPr>
          <p:grpSpPr bwMode="auto">
            <a:xfrm>
              <a:off x="919012" y="1706529"/>
              <a:ext cx="3752456" cy="3140962"/>
              <a:chOff x="508284" y="2156157"/>
              <a:chExt cx="5150784" cy="4311420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17474" y="2156157"/>
                <a:ext cx="2941594" cy="426834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376" name="图片 3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284" y="2738624"/>
                <a:ext cx="3121423" cy="3728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1" name="组合 6"/>
          <p:cNvGrpSpPr>
            <a:grpSpLocks/>
          </p:cNvGrpSpPr>
          <p:nvPr/>
        </p:nvGrpSpPr>
        <p:grpSpPr bwMode="auto">
          <a:xfrm>
            <a:off x="4739481" y="1906424"/>
            <a:ext cx="5816600" cy="3760254"/>
            <a:chOff x="5764773" y="2630519"/>
            <a:chExt cx="5283199" cy="3262176"/>
          </a:xfrm>
        </p:grpSpPr>
        <p:sp>
          <p:nvSpPr>
            <p:cNvPr id="36" name="矩形 2"/>
            <p:cNvSpPr/>
            <p:nvPr/>
          </p:nvSpPr>
          <p:spPr>
            <a:xfrm>
              <a:off x="5764773" y="2822093"/>
              <a:ext cx="5283199" cy="297893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21729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190" kern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矩形 3"/>
            <p:cNvSpPr/>
            <p:nvPr/>
          </p:nvSpPr>
          <p:spPr>
            <a:xfrm>
              <a:off x="6545573" y="2630519"/>
              <a:ext cx="3721598" cy="48065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372" name="矩形 5"/>
            <p:cNvSpPr>
              <a:spLocks noChangeArrowheads="1"/>
            </p:cNvSpPr>
            <p:nvPr/>
          </p:nvSpPr>
          <p:spPr bwMode="auto">
            <a:xfrm>
              <a:off x="5915259" y="3276008"/>
              <a:ext cx="4982228" cy="2616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marL="342900" indent="-342900" eaLnBrk="1" hangingPunct="1">
                <a:buFont typeface="Wingdings" panose="05000000000000000000" pitchFamily="2" charset="2"/>
                <a:buChar char="ü"/>
              </a:pPr>
              <a:r>
                <a:rPr lang="uk-UA" altLang="ru-RU" sz="2400" dirty="0">
                  <a:latin typeface="Arial Narrow" panose="020B0606020202030204" pitchFamily="34" charset="0"/>
                </a:rPr>
                <a:t>п</a:t>
              </a:r>
              <a:r>
                <a:rPr lang="uk-UA" altLang="ru-RU" sz="2400" dirty="0" smtClean="0">
                  <a:latin typeface="Arial Narrow" panose="020B0606020202030204" pitchFamily="34" charset="0"/>
                </a:rPr>
                <a:t>онад  34 </a:t>
              </a:r>
              <a:r>
                <a:rPr lang="uk-UA" altLang="ru-RU" sz="2400" dirty="0">
                  <a:latin typeface="Arial Narrow" panose="020B0606020202030204" pitchFamily="34" charset="0"/>
                </a:rPr>
                <a:t>000 журналів, </a:t>
              </a:r>
            </a:p>
            <a:p>
              <a:pPr marL="342900" indent="-342900" eaLnBrk="1" hangingPunct="1">
                <a:buFont typeface="Wingdings" panose="05000000000000000000" pitchFamily="2" charset="2"/>
                <a:buChar char="ü"/>
              </a:pPr>
              <a:r>
                <a:rPr lang="uk-UA" altLang="ru-RU" sz="2400" dirty="0">
                  <a:latin typeface="Arial Narrow" panose="020B0606020202030204" pitchFamily="34" charset="0"/>
                </a:rPr>
                <a:t>п</a:t>
              </a:r>
              <a:r>
                <a:rPr lang="uk-UA" altLang="ru-RU" sz="2400" dirty="0" smtClean="0">
                  <a:latin typeface="Arial Narrow" panose="020B0606020202030204" pitchFamily="34" charset="0"/>
                </a:rPr>
                <a:t>онад  </a:t>
              </a:r>
              <a:r>
                <a:rPr lang="uk-UA" altLang="ru-RU" sz="2400" dirty="0">
                  <a:latin typeface="Arial Narrow" panose="020B0606020202030204" pitchFamily="34" charset="0"/>
                </a:rPr>
                <a:t>70 000 назв конференцій, </a:t>
              </a:r>
            </a:p>
            <a:p>
              <a:pPr marL="342900" indent="-342900" eaLnBrk="1" hangingPunct="1">
                <a:buFont typeface="Wingdings" panose="05000000000000000000" pitchFamily="2" charset="2"/>
                <a:buChar char="ü"/>
              </a:pPr>
              <a:r>
                <a:rPr lang="uk-UA" altLang="ru-RU" sz="2400" dirty="0" smtClean="0">
                  <a:latin typeface="Arial Narrow" panose="020B0606020202030204" pitchFamily="34" charset="0"/>
                </a:rPr>
                <a:t>71 </a:t>
              </a:r>
              <a:r>
                <a:rPr lang="uk-UA" altLang="ru-RU" sz="2400" dirty="0">
                  <a:latin typeface="Arial Narrow" panose="020B0606020202030204" pitchFamily="34" charset="0"/>
                </a:rPr>
                <a:t>000 наукових монографій</a:t>
              </a:r>
              <a:r>
                <a:rPr lang="uk-UA" altLang="ru-RU" sz="2400" dirty="0" smtClean="0">
                  <a:latin typeface="Arial Narrow" panose="020B0606020202030204" pitchFamily="34" charset="0"/>
                </a:rPr>
                <a:t>,</a:t>
              </a:r>
            </a:p>
            <a:p>
              <a:pPr marL="342900" indent="-342900" eaLnBrk="1" hangingPunct="1">
                <a:buFont typeface="Wingdings" panose="05000000000000000000" pitchFamily="2" charset="2"/>
                <a:buChar char="ü"/>
              </a:pPr>
              <a:r>
                <a:rPr lang="uk-UA" altLang="ru-RU" sz="2400" dirty="0" smtClean="0">
                  <a:latin typeface="Arial Narrow" panose="020B0606020202030204" pitchFamily="34" charset="0"/>
                </a:rPr>
                <a:t>понад </a:t>
              </a:r>
              <a:r>
                <a:rPr lang="uk-UA" altLang="ru-RU" sz="2400" dirty="0">
                  <a:latin typeface="Arial Narrow" panose="020B0606020202030204" pitchFamily="34" charset="0"/>
                </a:rPr>
                <a:t>64 млн. записів наукових публікацій</a:t>
              </a:r>
            </a:p>
            <a:p>
              <a:pPr marL="342900" indent="-342900" eaLnBrk="1" hangingPunct="1">
                <a:buFont typeface="Wingdings" panose="05000000000000000000" pitchFamily="2" charset="2"/>
                <a:buChar char="ü"/>
              </a:pPr>
              <a:r>
                <a:rPr lang="uk-UA" altLang="ru-RU" sz="2400" dirty="0">
                  <a:latin typeface="Arial Narrow" panose="020B0606020202030204" pitchFamily="34" charset="0"/>
                </a:rPr>
                <a:t>д</a:t>
              </a:r>
              <a:r>
                <a:rPr lang="uk-UA" altLang="ru-RU" sz="2400" dirty="0" smtClean="0">
                  <a:latin typeface="Arial Narrow" panose="020B0606020202030204" pitchFamily="34" charset="0"/>
                </a:rPr>
                <a:t>ані </a:t>
              </a:r>
              <a:r>
                <a:rPr lang="uk-UA" altLang="ru-RU" sz="2400" dirty="0">
                  <a:latin typeface="Arial Narrow" panose="020B0606020202030204" pitchFamily="34" charset="0"/>
                </a:rPr>
                <a:t>про публікації та цитування більш ніж за 115 </a:t>
              </a:r>
              <a:r>
                <a:rPr lang="uk-UA" altLang="ru-RU" sz="2400" dirty="0" smtClean="0">
                  <a:latin typeface="Arial Narrow" panose="020B0606020202030204" pitchFamily="34" charset="0"/>
                </a:rPr>
                <a:t>років,</a:t>
              </a:r>
              <a:endParaRPr lang="uk-UA" altLang="ru-RU" sz="2400" dirty="0">
                <a:latin typeface="Arial Narrow" panose="020B0606020202030204" pitchFamily="34" charset="0"/>
              </a:endParaRPr>
            </a:p>
            <a:p>
              <a:pPr marL="342900" indent="-342900" eaLnBrk="1" hangingPunct="1">
                <a:buFont typeface="Wingdings" panose="05000000000000000000" pitchFamily="2" charset="2"/>
                <a:buChar char="ü"/>
              </a:pPr>
              <a:r>
                <a:rPr lang="uk-UA" altLang="ru-RU" sz="2400" dirty="0">
                  <a:latin typeface="Arial Narrow" panose="020B0606020202030204" pitchFamily="34" charset="0"/>
                </a:rPr>
                <a:t>з</a:t>
              </a:r>
              <a:r>
                <a:rPr lang="uk-UA" altLang="ru-RU" sz="2400" dirty="0" smtClean="0">
                  <a:latin typeface="Arial Narrow" panose="020B0606020202030204" pitchFamily="34" charset="0"/>
                </a:rPr>
                <a:t>міст </a:t>
              </a:r>
              <a:r>
                <a:rPr lang="uk-UA" altLang="ru-RU" sz="2400" dirty="0">
                  <a:latin typeface="Arial Narrow" panose="020B0606020202030204" pitchFamily="34" charset="0"/>
                </a:rPr>
                <a:t>оновлюється </a:t>
              </a:r>
              <a:r>
                <a:rPr lang="uk-UA" altLang="ru-RU" sz="2400" dirty="0" smtClean="0">
                  <a:latin typeface="Arial Narrow" panose="020B0606020202030204" pitchFamily="34" charset="0"/>
                </a:rPr>
                <a:t>щотижня</a:t>
              </a:r>
              <a:endParaRPr lang="uk-UA" altLang="ru-RU" sz="3200" dirty="0" smtClean="0"/>
            </a:p>
            <a:p>
              <a:pPr marL="285750" indent="-285750" algn="r" eaLnBrk="1" hangingPunct="1">
                <a:buFont typeface="Wingdings" panose="05000000000000000000" pitchFamily="2" charset="2"/>
                <a:buChar char="ü"/>
              </a:pPr>
              <a:r>
                <a:rPr lang="en-US" altLang="ru-RU" sz="14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http://www.clarivate.ru/products/web-of-science</a:t>
              </a:r>
              <a:endPara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eaLnBrk="1" hangingPunct="1">
                <a:buFont typeface="Wingdings" panose="05000000000000000000" pitchFamily="2" charset="2"/>
                <a:buChar char="ü"/>
              </a:pPr>
              <a:endParaRPr lang="zh-CN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366" name="Прямоугольник 3"/>
          <p:cNvSpPr>
            <a:spLocks noChangeArrowheads="1"/>
          </p:cNvSpPr>
          <p:nvPr/>
        </p:nvSpPr>
        <p:spPr bwMode="auto">
          <a:xfrm>
            <a:off x="5663405" y="5941574"/>
            <a:ext cx="3968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eaLnBrk="1" hangingPunct="1"/>
            <a:r>
              <a:rPr lang="en-US" altLang="ru-RU" sz="2400" b="1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6"/>
              </a:rPr>
              <a:t>http://www.clarivate.com</a:t>
            </a:r>
            <a:endParaRPr lang="ru-RU" altLang="ru-RU" sz="2400" b="1" dirty="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38" y="5965273"/>
            <a:ext cx="4810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11594" y="1865638"/>
            <a:ext cx="39787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ru-RU" sz="28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WoS</a:t>
            </a:r>
            <a:r>
              <a:rPr lang="uk-UA" alt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uk-UA" altLang="ru-RU" sz="28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індексує дані </a:t>
            </a:r>
            <a:endParaRPr lang="en-US" alt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01928" y="578758"/>
            <a:ext cx="37257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Web</a:t>
            </a:r>
            <a:r>
              <a:rPr lang="ru-RU" sz="44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44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of</a:t>
            </a:r>
            <a:r>
              <a:rPr lang="ru-RU" sz="44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44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Science</a:t>
            </a:r>
            <a:r>
              <a:rPr lang="ru-RU" sz="44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7295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44"/>
            <a:ext cx="3996446" cy="18043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1" name="组合 6"/>
          <p:cNvGrpSpPr>
            <a:grpSpLocks/>
          </p:cNvGrpSpPr>
          <p:nvPr/>
        </p:nvGrpSpPr>
        <p:grpSpPr bwMode="auto">
          <a:xfrm>
            <a:off x="420912" y="1225090"/>
            <a:ext cx="11509829" cy="5393424"/>
            <a:chOff x="5764772" y="2419415"/>
            <a:chExt cx="5283199" cy="3241165"/>
          </a:xfrm>
        </p:grpSpPr>
        <p:sp>
          <p:nvSpPr>
            <p:cNvPr id="36" name="矩形 2"/>
            <p:cNvSpPr/>
            <p:nvPr/>
          </p:nvSpPr>
          <p:spPr>
            <a:xfrm>
              <a:off x="5764772" y="2681650"/>
              <a:ext cx="5283199" cy="297893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21729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190" kern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矩形 3"/>
            <p:cNvSpPr/>
            <p:nvPr/>
          </p:nvSpPr>
          <p:spPr>
            <a:xfrm>
              <a:off x="7670867" y="2419415"/>
              <a:ext cx="2057970" cy="46595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372" name="矩形 5"/>
            <p:cNvSpPr>
              <a:spLocks noChangeArrowheads="1"/>
            </p:cNvSpPr>
            <p:nvPr/>
          </p:nvSpPr>
          <p:spPr bwMode="auto">
            <a:xfrm>
              <a:off x="5915257" y="2926831"/>
              <a:ext cx="4982228" cy="2692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marL="342900" indent="-342900" eaLnBrk="1" hangingPunct="1">
                <a:lnSpc>
                  <a:spcPts val="3200"/>
                </a:lnSpc>
                <a:buFont typeface="Wingdings" panose="05000000000000000000" pitchFamily="2" charset="2"/>
                <a:buChar char="ü"/>
              </a:pPr>
              <a:r>
                <a:rPr lang="ru-RU" sz="24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Science Citation Index Expanded </a:t>
              </a:r>
              <a:r>
                <a:rPr lang="ru-RU" sz="2400" dirty="0" err="1">
                  <a:latin typeface="Arial Narrow" panose="020B0606020202030204" pitchFamily="34" charset="0"/>
                </a:rPr>
                <a:t>індексує</a:t>
              </a:r>
              <a:r>
                <a:rPr lang="ru-RU" sz="2400" dirty="0">
                  <a:latin typeface="Arial Narrow" panose="020B0606020202030204" pitchFamily="34" charset="0"/>
                </a:rPr>
                <a:t> </a:t>
              </a:r>
              <a:r>
                <a:rPr lang="ru-RU" sz="2400" dirty="0" err="1">
                  <a:latin typeface="Arial Narrow" panose="020B0606020202030204" pitchFamily="34" charset="0"/>
                </a:rPr>
                <a:t>понад</a:t>
              </a:r>
              <a:r>
                <a:rPr lang="ru-RU" sz="2400" dirty="0">
                  <a:latin typeface="Arial Narrow" panose="020B0606020202030204" pitchFamily="34" charset="0"/>
                </a:rPr>
                <a:t> 8 500 </a:t>
              </a:r>
              <a:r>
                <a:rPr lang="ru-RU" sz="2400" dirty="0" err="1">
                  <a:latin typeface="Arial Narrow" panose="020B0606020202030204" pitchFamily="34" charset="0"/>
                </a:rPr>
                <a:t>відомих</a:t>
              </a:r>
              <a:r>
                <a:rPr lang="ru-RU" sz="2400" dirty="0">
                  <a:latin typeface="Arial Narrow" panose="020B0606020202030204" pitchFamily="34" charset="0"/>
                </a:rPr>
                <a:t> </a:t>
              </a:r>
              <a:r>
                <a:rPr lang="ru-RU" sz="2400" dirty="0" err="1">
                  <a:latin typeface="Arial Narrow" panose="020B0606020202030204" pitchFamily="34" charset="0"/>
                </a:rPr>
                <a:t>журналів</a:t>
              </a:r>
              <a:r>
                <a:rPr lang="ru-RU" sz="2400" dirty="0">
                  <a:latin typeface="Arial Narrow" panose="020B0606020202030204" pitchFamily="34" charset="0"/>
                </a:rPr>
                <a:t> </a:t>
              </a:r>
              <a:r>
                <a:rPr lang="uk-UA" sz="2400" dirty="0">
                  <a:latin typeface="Arial Narrow" panose="020B0606020202030204" pitchFamily="34" charset="0"/>
                </a:rPr>
                <a:t>з природничих </a:t>
              </a:r>
              <a:r>
                <a:rPr lang="uk-UA" sz="2400" dirty="0" smtClean="0">
                  <a:latin typeface="Arial Narrow" panose="020B0606020202030204" pitchFamily="34" charset="0"/>
                </a:rPr>
                <a:t>    і </a:t>
              </a:r>
              <a:r>
                <a:rPr lang="uk-UA" sz="2400" dirty="0">
                  <a:latin typeface="Arial Narrow" panose="020B0606020202030204" pitchFamily="34" charset="0"/>
                </a:rPr>
                <a:t>технічних наук</a:t>
              </a:r>
              <a:r>
                <a:rPr lang="ru-RU" sz="2400" dirty="0">
                  <a:latin typeface="Arial Narrow" panose="020B0606020202030204" pitchFamily="34" charset="0"/>
                </a:rPr>
                <a:t>, </a:t>
              </a:r>
              <a:r>
                <a:rPr lang="ru-RU" sz="2400" dirty="0" err="1">
                  <a:latin typeface="Arial Narrow" panose="020B0606020202030204" pitchFamily="34" charset="0"/>
                </a:rPr>
                <a:t>що</a:t>
              </a:r>
              <a:r>
                <a:rPr lang="ru-RU" sz="2400" dirty="0">
                  <a:latin typeface="Arial Narrow" panose="020B0606020202030204" pitchFamily="34" charset="0"/>
                </a:rPr>
                <a:t> </a:t>
              </a:r>
              <a:r>
                <a:rPr lang="ru-RU" sz="2400" dirty="0" err="1">
                  <a:latin typeface="Arial Narrow" panose="020B0606020202030204" pitchFamily="34" charset="0"/>
                </a:rPr>
                <a:t>охоплюють</a:t>
              </a:r>
              <a:r>
                <a:rPr lang="ru-RU" sz="2400" dirty="0">
                  <a:latin typeface="Arial Narrow" panose="020B0606020202030204" pitchFamily="34" charset="0"/>
                </a:rPr>
                <a:t> 150 </a:t>
              </a:r>
              <a:r>
                <a:rPr lang="ru-RU" sz="2400" dirty="0" err="1">
                  <a:latin typeface="Arial Narrow" panose="020B0606020202030204" pitchFamily="34" charset="0"/>
                </a:rPr>
                <a:t>наукових</a:t>
              </a:r>
              <a:r>
                <a:rPr lang="ru-RU" sz="2400" dirty="0">
                  <a:latin typeface="Arial Narrow" panose="020B0606020202030204" pitchFamily="34" charset="0"/>
                </a:rPr>
                <a:t> </a:t>
              </a:r>
              <a:r>
                <a:rPr lang="ru-RU" sz="2400" dirty="0" err="1">
                  <a:latin typeface="Arial Narrow" panose="020B0606020202030204" pitchFamily="34" charset="0"/>
                </a:rPr>
                <a:t>напрямків</a:t>
              </a:r>
              <a:r>
                <a:rPr lang="ru-RU" sz="2400" dirty="0">
                  <a:latin typeface="Arial Narrow" panose="020B0606020202030204" pitchFamily="34" charset="0"/>
                </a:rPr>
                <a:t>. </a:t>
              </a:r>
              <a:r>
                <a:rPr lang="ru-RU" sz="2400" dirty="0" err="1">
                  <a:latin typeface="Arial Narrow" panose="020B0606020202030204" pitchFamily="34" charset="0"/>
                </a:rPr>
                <a:t>Архів</a:t>
              </a:r>
              <a:r>
                <a:rPr lang="ru-RU" sz="2400" dirty="0">
                  <a:latin typeface="Arial Narrow" panose="020B0606020202030204" pitchFamily="34" charset="0"/>
                </a:rPr>
                <a:t> з 1900 року до </a:t>
              </a:r>
              <a:r>
                <a:rPr lang="ru-RU" sz="2400" dirty="0" err="1" smtClean="0">
                  <a:latin typeface="Arial Narrow" panose="020B0606020202030204" pitchFamily="34" charset="0"/>
                </a:rPr>
                <a:t>сьогодні</a:t>
              </a:r>
              <a:r>
                <a:rPr lang="ru-RU" sz="2400" dirty="0" smtClean="0">
                  <a:latin typeface="Arial Narrow" panose="020B0606020202030204" pitchFamily="34" charset="0"/>
                </a:rPr>
                <a:t>. </a:t>
              </a:r>
            </a:p>
            <a:p>
              <a:pPr marL="342900" indent="-342900" eaLnBrk="1" hangingPunct="1">
                <a:lnSpc>
                  <a:spcPts val="3200"/>
                </a:lnSpc>
                <a:buFont typeface="Wingdings" panose="05000000000000000000" pitchFamily="2" charset="2"/>
                <a:buChar char="ü"/>
              </a:pPr>
              <a:r>
                <a:rPr lang="en-US" sz="24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Social </a:t>
              </a:r>
              <a:r>
                <a:rPr lang="en-US" sz="24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Sciences Citation Index </a:t>
              </a:r>
              <a:r>
                <a:rPr lang="ru-RU" sz="2400" dirty="0" err="1">
                  <a:latin typeface="Arial Narrow" panose="020B0606020202030204" pitchFamily="34" charset="0"/>
                </a:rPr>
                <a:t>індексує</a:t>
              </a:r>
              <a:r>
                <a:rPr lang="ru-RU" sz="2400" dirty="0">
                  <a:latin typeface="Arial Narrow" panose="020B0606020202030204" pitchFamily="34" charset="0"/>
                </a:rPr>
                <a:t> </a:t>
              </a:r>
              <a:r>
                <a:rPr lang="ru-RU" sz="2400" dirty="0" err="1">
                  <a:latin typeface="Arial Narrow" panose="020B0606020202030204" pitchFamily="34" charset="0"/>
                </a:rPr>
                <a:t>понад</a:t>
              </a:r>
              <a:r>
                <a:rPr lang="ru-RU" sz="2400" dirty="0">
                  <a:latin typeface="Arial Narrow" panose="020B0606020202030204" pitchFamily="34" charset="0"/>
                </a:rPr>
                <a:t> 3 000 </a:t>
              </a:r>
              <a:r>
                <a:rPr lang="ru-RU" sz="2400" dirty="0" err="1">
                  <a:latin typeface="Arial Narrow" panose="020B0606020202030204" pitchFamily="34" charset="0"/>
                </a:rPr>
                <a:t>журналів</a:t>
              </a:r>
              <a:r>
                <a:rPr lang="ru-RU" sz="2400" dirty="0">
                  <a:latin typeface="Arial Narrow" panose="020B0606020202030204" pitchFamily="34" charset="0"/>
                </a:rPr>
                <a:t> з </a:t>
              </a:r>
              <a:r>
                <a:rPr lang="ru-RU" sz="2400" dirty="0" err="1">
                  <a:latin typeface="Arial Narrow" panose="020B0606020202030204" pitchFamily="34" charset="0"/>
                </a:rPr>
                <a:t>суспільних</a:t>
              </a:r>
              <a:r>
                <a:rPr lang="ru-RU" sz="2400" dirty="0">
                  <a:latin typeface="Arial Narrow" panose="020B0606020202030204" pitchFamily="34" charset="0"/>
                </a:rPr>
                <a:t> </a:t>
              </a:r>
              <a:r>
                <a:rPr lang="ru-RU" sz="2400" dirty="0" err="1">
                  <a:latin typeface="Arial Narrow" panose="020B0606020202030204" pitchFamily="34" charset="0"/>
                </a:rPr>
                <a:t>дисциплін</a:t>
              </a:r>
              <a:r>
                <a:rPr lang="ru-RU" sz="2400" dirty="0">
                  <a:latin typeface="Arial Narrow" panose="020B0606020202030204" pitchFamily="34" charset="0"/>
                </a:rPr>
                <a:t>. </a:t>
              </a:r>
              <a:r>
                <a:rPr lang="ru-RU" sz="2400" dirty="0" smtClean="0">
                  <a:latin typeface="Arial Narrow" panose="020B0606020202030204" pitchFamily="34" charset="0"/>
                </a:rPr>
                <a:t>  </a:t>
              </a:r>
              <a:r>
                <a:rPr lang="ru-RU" sz="2400" dirty="0" err="1" smtClean="0">
                  <a:latin typeface="Arial Narrow" panose="020B0606020202030204" pitchFamily="34" charset="0"/>
                </a:rPr>
                <a:t>Архів</a:t>
              </a:r>
              <a:r>
                <a:rPr lang="ru-RU" sz="2400" dirty="0" smtClean="0">
                  <a:latin typeface="Arial Narrow" panose="020B0606020202030204" pitchFamily="34" charset="0"/>
                </a:rPr>
                <a:t> </a:t>
              </a:r>
              <a:r>
                <a:rPr lang="ru-RU" sz="2400" dirty="0">
                  <a:latin typeface="Arial Narrow" panose="020B0606020202030204" pitchFamily="34" charset="0"/>
                </a:rPr>
                <a:t>з 1900 року до </a:t>
              </a:r>
              <a:r>
                <a:rPr lang="ru-RU" sz="2400" dirty="0" err="1" smtClean="0">
                  <a:latin typeface="Arial Narrow" panose="020B0606020202030204" pitchFamily="34" charset="0"/>
                </a:rPr>
                <a:t>сьогодні</a:t>
              </a:r>
              <a:r>
                <a:rPr lang="ru-RU" sz="2400" dirty="0" smtClean="0">
                  <a:latin typeface="Arial Narrow" panose="020B0606020202030204" pitchFamily="34" charset="0"/>
                </a:rPr>
                <a:t>.</a:t>
              </a:r>
            </a:p>
            <a:p>
              <a:pPr marL="342900" indent="-342900" eaLnBrk="1" hangingPunct="1">
                <a:lnSpc>
                  <a:spcPts val="3200"/>
                </a:lnSpc>
                <a:buFont typeface="Wingdings" panose="05000000000000000000" pitchFamily="2" charset="2"/>
                <a:buChar char="ü"/>
              </a:pPr>
              <a:r>
                <a:rPr lang="en-US" sz="24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Arts </a:t>
              </a:r>
              <a:r>
                <a:rPr lang="en-US" sz="24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&amp; Humanities Citation Index </a:t>
              </a:r>
              <a:r>
                <a:rPr lang="ru-RU" sz="2400" dirty="0" err="1">
                  <a:latin typeface="Arial Narrow" panose="020B0606020202030204" pitchFamily="34" charset="0"/>
                </a:rPr>
                <a:t>індексує</a:t>
              </a:r>
              <a:r>
                <a:rPr lang="ru-RU" sz="2400" dirty="0">
                  <a:latin typeface="Arial Narrow" panose="020B0606020202030204" pitchFamily="34" charset="0"/>
                </a:rPr>
                <a:t> </a:t>
              </a:r>
              <a:r>
                <a:rPr lang="ru-RU" sz="2400" dirty="0" err="1">
                  <a:latin typeface="Arial Narrow" panose="020B0606020202030204" pitchFamily="34" charset="0"/>
                </a:rPr>
                <a:t>понад</a:t>
              </a:r>
              <a:r>
                <a:rPr lang="ru-RU" sz="2400" dirty="0">
                  <a:latin typeface="Arial Narrow" panose="020B0606020202030204" pitchFamily="34" charset="0"/>
                </a:rPr>
                <a:t> 1 700 </a:t>
              </a:r>
              <a:r>
                <a:rPr lang="ru-RU" sz="2400" dirty="0" err="1">
                  <a:latin typeface="Arial Narrow" panose="020B0606020202030204" pitchFamily="34" charset="0"/>
                </a:rPr>
                <a:t>мистецьких</a:t>
              </a:r>
              <a:r>
                <a:rPr lang="ru-RU" sz="2400" dirty="0">
                  <a:latin typeface="Arial Narrow" panose="020B0606020202030204" pitchFamily="34" charset="0"/>
                </a:rPr>
                <a:t> та </a:t>
              </a:r>
              <a:r>
                <a:rPr lang="ru-RU" sz="2400" dirty="0" err="1">
                  <a:latin typeface="Arial Narrow" panose="020B0606020202030204" pitchFamily="34" charset="0"/>
                </a:rPr>
                <a:t>гуманітарних</a:t>
              </a:r>
              <a:r>
                <a:rPr lang="ru-RU" sz="2400" dirty="0">
                  <a:latin typeface="Arial Narrow" panose="020B0606020202030204" pitchFamily="34" charset="0"/>
                </a:rPr>
                <a:t> </a:t>
              </a:r>
              <a:r>
                <a:rPr lang="ru-RU" sz="2400" dirty="0" err="1">
                  <a:latin typeface="Arial Narrow" panose="020B0606020202030204" pitchFamily="34" charset="0"/>
                </a:rPr>
                <a:t>журналів</a:t>
              </a:r>
              <a:r>
                <a:rPr lang="ru-RU" sz="2400" dirty="0">
                  <a:latin typeface="Arial Narrow" panose="020B0606020202030204" pitchFamily="34" charset="0"/>
                </a:rPr>
                <a:t>, </a:t>
              </a:r>
              <a:r>
                <a:rPr lang="ru-RU" sz="2400" dirty="0" err="1">
                  <a:latin typeface="Arial Narrow" panose="020B0606020202030204" pitchFamily="34" charset="0"/>
                </a:rPr>
                <a:t>починаючи</a:t>
              </a:r>
              <a:r>
                <a:rPr lang="ru-RU" sz="2400" dirty="0">
                  <a:latin typeface="Arial Narrow" panose="020B0606020202030204" pitchFamily="34" charset="0"/>
                </a:rPr>
                <a:t> з 1975 року. </a:t>
              </a:r>
              <a:endParaRPr lang="ru-RU" sz="2400" dirty="0" smtClean="0">
                <a:latin typeface="Arial Narrow" panose="020B0606020202030204" pitchFamily="34" charset="0"/>
              </a:endParaRPr>
            </a:p>
            <a:p>
              <a:pPr marL="342900" indent="-342900" eaLnBrk="1" hangingPunct="1">
                <a:lnSpc>
                  <a:spcPts val="3200"/>
                </a:lnSpc>
                <a:buFont typeface="Wingdings" panose="05000000000000000000" pitchFamily="2" charset="2"/>
                <a:buChar char="ü"/>
              </a:pPr>
              <a:r>
                <a:rPr lang="en-US" sz="24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Emerging </a:t>
              </a:r>
              <a:r>
                <a:rPr lang="en-US" sz="24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Sources Citation Index </a:t>
              </a:r>
              <a:r>
                <a:rPr lang="ru-RU" sz="2400" dirty="0" err="1">
                  <a:latin typeface="Arial Narrow" panose="020B0606020202030204" pitchFamily="34" charset="0"/>
                </a:rPr>
                <a:t>індексує</a:t>
              </a:r>
              <a:r>
                <a:rPr lang="ru-RU" sz="2400" dirty="0">
                  <a:latin typeface="Arial Narrow" panose="020B0606020202030204" pitchFamily="34" charset="0"/>
                </a:rPr>
                <a:t> </a:t>
              </a:r>
              <a:r>
                <a:rPr lang="ru-RU" sz="2400" dirty="0" err="1">
                  <a:latin typeface="Arial Narrow" panose="020B0606020202030204" pitchFamily="34" charset="0"/>
                </a:rPr>
                <a:t>понад</a:t>
              </a:r>
              <a:r>
                <a:rPr lang="ru-RU" sz="2400" dirty="0">
                  <a:latin typeface="Arial Narrow" panose="020B0606020202030204" pitchFamily="34" charset="0"/>
                </a:rPr>
                <a:t> 5 000 </a:t>
              </a:r>
              <a:r>
                <a:rPr lang="ru-RU" sz="2400" dirty="0" err="1">
                  <a:latin typeface="Arial Narrow" panose="020B0606020202030204" pitchFamily="34" charset="0"/>
                </a:rPr>
                <a:t>журналів</a:t>
              </a:r>
              <a:r>
                <a:rPr lang="ru-RU" sz="2400" dirty="0">
                  <a:latin typeface="Arial Narrow" panose="020B0606020202030204" pitchFamily="34" charset="0"/>
                </a:rPr>
                <a:t> з </a:t>
              </a:r>
              <a:r>
                <a:rPr lang="ru-RU" sz="2400" dirty="0" err="1">
                  <a:latin typeface="Arial Narrow" panose="020B0606020202030204" pitchFamily="34" charset="0"/>
                </a:rPr>
                <a:t>природничих</a:t>
              </a:r>
              <a:r>
                <a:rPr lang="ru-RU" sz="2400" dirty="0">
                  <a:latin typeface="Arial Narrow" panose="020B0606020202030204" pitchFamily="34" charset="0"/>
                </a:rPr>
                <a:t>, </a:t>
              </a:r>
              <a:r>
                <a:rPr lang="ru-RU" sz="2400" dirty="0" err="1">
                  <a:latin typeface="Arial Narrow" panose="020B0606020202030204" pitchFamily="34" charset="0"/>
                </a:rPr>
                <a:t>соціальних</a:t>
              </a:r>
              <a:r>
                <a:rPr lang="ru-RU" sz="2400" dirty="0">
                  <a:latin typeface="Arial Narrow" panose="020B0606020202030204" pitchFamily="34" charset="0"/>
                </a:rPr>
                <a:t> та </a:t>
              </a:r>
              <a:r>
                <a:rPr lang="ru-RU" sz="2400" dirty="0" err="1">
                  <a:latin typeface="Arial Narrow" panose="020B0606020202030204" pitchFamily="34" charset="0"/>
                </a:rPr>
                <a:t>гуманітарних</a:t>
              </a:r>
              <a:r>
                <a:rPr lang="ru-RU" sz="2400" dirty="0">
                  <a:latin typeface="Arial Narrow" panose="020B0606020202030204" pitchFamily="34" charset="0"/>
                </a:rPr>
                <a:t> </a:t>
              </a:r>
              <a:r>
                <a:rPr lang="ru-RU" sz="2400" dirty="0" smtClean="0">
                  <a:latin typeface="Arial Narrow" panose="020B0606020202030204" pitchFamily="34" charset="0"/>
                </a:rPr>
                <a:t>наук. </a:t>
              </a:r>
            </a:p>
            <a:p>
              <a:pPr marL="342900" indent="-342900" eaLnBrk="1" hangingPunct="1">
                <a:lnSpc>
                  <a:spcPts val="3200"/>
                </a:lnSpc>
                <a:buFont typeface="Wingdings" panose="05000000000000000000" pitchFamily="2" charset="2"/>
                <a:buChar char="ü"/>
              </a:pPr>
              <a:r>
                <a:rPr lang="en-US" sz="24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Conference </a:t>
              </a:r>
              <a:r>
                <a:rPr lang="en-US" sz="24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Proceedings Citation Index </a:t>
              </a:r>
              <a:r>
                <a:rPr lang="ru-RU" sz="2400" dirty="0" err="1">
                  <a:latin typeface="Arial Narrow" panose="020B0606020202030204" pitchFamily="34" charset="0"/>
                </a:rPr>
                <a:t>індексує</a:t>
              </a:r>
              <a:r>
                <a:rPr lang="ru-RU" sz="2400" dirty="0">
                  <a:latin typeface="Arial Narrow" panose="020B0606020202030204" pitchFamily="34" charset="0"/>
                </a:rPr>
                <a:t> </a:t>
              </a:r>
              <a:r>
                <a:rPr lang="ru-RU" sz="2400" dirty="0" err="1">
                  <a:latin typeface="Arial Narrow" panose="020B0606020202030204" pitchFamily="34" charset="0"/>
                </a:rPr>
                <a:t>понад</a:t>
              </a:r>
              <a:r>
                <a:rPr lang="ru-RU" sz="2400" dirty="0">
                  <a:latin typeface="Arial Narrow" panose="020B0606020202030204" pitchFamily="34" charset="0"/>
                </a:rPr>
                <a:t> 160 000 </a:t>
              </a:r>
              <a:r>
                <a:rPr lang="ru-RU" sz="2400" dirty="0" err="1">
                  <a:latin typeface="Arial Narrow" panose="020B0606020202030204" pitchFamily="34" charset="0"/>
                </a:rPr>
                <a:t>конференцій</a:t>
              </a:r>
              <a:r>
                <a:rPr lang="ru-RU" sz="2400" dirty="0">
                  <a:latin typeface="Arial Narrow" panose="020B0606020202030204" pitchFamily="34" charset="0"/>
                </a:rPr>
                <a:t> з </a:t>
              </a:r>
              <a:r>
                <a:rPr lang="ru-RU" sz="2400" dirty="0" err="1">
                  <a:latin typeface="Arial Narrow" panose="020B0606020202030204" pitchFamily="34" charset="0"/>
                </a:rPr>
                <a:t>природничих</a:t>
              </a:r>
              <a:r>
                <a:rPr lang="ru-RU" sz="2400" dirty="0">
                  <a:latin typeface="Arial Narrow" panose="020B0606020202030204" pitchFamily="34" charset="0"/>
                </a:rPr>
                <a:t> наук, </a:t>
              </a:r>
              <a:r>
                <a:rPr lang="ru-RU" sz="2400" dirty="0" err="1">
                  <a:latin typeface="Arial Narrow" panose="020B0606020202030204" pitchFamily="34" charset="0"/>
                </a:rPr>
                <a:t>починаючи</a:t>
              </a:r>
              <a:r>
                <a:rPr lang="ru-RU" sz="2400" dirty="0">
                  <a:latin typeface="Arial Narrow" panose="020B0606020202030204" pitchFamily="34" charset="0"/>
                </a:rPr>
                <a:t> з 1990 року і до </a:t>
              </a:r>
              <a:r>
                <a:rPr lang="ru-RU" sz="2400" dirty="0" err="1">
                  <a:latin typeface="Arial Narrow" panose="020B0606020202030204" pitchFamily="34" charset="0"/>
                </a:rPr>
                <a:t>сьогодні</a:t>
              </a:r>
              <a:r>
                <a:rPr lang="ru-RU" sz="2400" dirty="0">
                  <a:latin typeface="Arial Narrow" panose="020B0606020202030204" pitchFamily="34" charset="0"/>
                </a:rPr>
                <a:t>.</a:t>
              </a:r>
              <a:endParaRPr lang="zh-CN" altLang="en-US" sz="2400" dirty="0">
                <a:latin typeface="Arial Narrow" panose="020B0606020202030204" pitchFamily="34" charset="0"/>
              </a:endParaRPr>
            </a:p>
            <a:p>
              <a:pPr marL="342900" indent="-342900" eaLnBrk="1" hangingPunct="1">
                <a:lnSpc>
                  <a:spcPts val="3200"/>
                </a:lnSpc>
                <a:buFont typeface="Wingdings" panose="05000000000000000000" pitchFamily="2" charset="2"/>
                <a:buChar char="ü"/>
              </a:pPr>
              <a:r>
                <a:rPr lang="en-US" sz="24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Book </a:t>
              </a:r>
              <a:r>
                <a:rPr lang="en-US" sz="24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Citation Index </a:t>
              </a:r>
              <a:r>
                <a:rPr lang="ru-RU" sz="2400" dirty="0" err="1">
                  <a:latin typeface="Arial Narrow" panose="020B0606020202030204" pitchFamily="34" charset="0"/>
                </a:rPr>
                <a:t>індексує</a:t>
              </a:r>
              <a:r>
                <a:rPr lang="ru-RU" sz="2400" dirty="0">
                  <a:latin typeface="Arial Narrow" panose="020B0606020202030204" pitchFamily="34" charset="0"/>
                </a:rPr>
                <a:t> </a:t>
              </a:r>
              <a:r>
                <a:rPr lang="ru-RU" sz="2400" dirty="0" err="1">
                  <a:latin typeface="Arial Narrow" panose="020B0606020202030204" pitchFamily="34" charset="0"/>
                </a:rPr>
                <a:t>понад</a:t>
              </a:r>
              <a:r>
                <a:rPr lang="ru-RU" sz="2400" dirty="0">
                  <a:latin typeface="Arial Narrow" panose="020B0606020202030204" pitchFamily="34" charset="0"/>
                </a:rPr>
                <a:t> 60 000 </a:t>
              </a:r>
              <a:r>
                <a:rPr lang="ru-RU" sz="2400" dirty="0" err="1">
                  <a:latin typeface="Arial Narrow" panose="020B0606020202030204" pitchFamily="34" charset="0"/>
                </a:rPr>
                <a:t>відібраних</a:t>
              </a:r>
              <a:r>
                <a:rPr lang="ru-RU" sz="2400" dirty="0">
                  <a:latin typeface="Arial Narrow" panose="020B0606020202030204" pitchFamily="34" charset="0"/>
                </a:rPr>
                <a:t> книг, </a:t>
              </a:r>
              <a:r>
                <a:rPr lang="ru-RU" sz="2400" dirty="0" err="1">
                  <a:latin typeface="Arial Narrow" panose="020B0606020202030204" pitchFamily="34" charset="0"/>
                </a:rPr>
                <a:t>починаючи</a:t>
              </a:r>
              <a:r>
                <a:rPr lang="ru-RU" sz="2400" dirty="0">
                  <a:latin typeface="Arial Narrow" panose="020B0606020202030204" pitchFamily="34" charset="0"/>
                </a:rPr>
                <a:t> з 2005 року. </a:t>
              </a:r>
              <a:endParaRPr lang="ru-RU" sz="2400" dirty="0" smtClean="0">
                <a:latin typeface="Arial Narrow" panose="020B0606020202030204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790452" y="1337705"/>
            <a:ext cx="4049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ru-RU" sz="28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WoS</a:t>
            </a:r>
            <a:r>
              <a:rPr lang="uk-UA" alt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(СС) включає в себе:</a:t>
            </a:r>
            <a:endParaRPr lang="en-US" alt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96446" y="224717"/>
            <a:ext cx="72699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Web</a:t>
            </a:r>
            <a:r>
              <a:rPr lang="ru-RU" sz="44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44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of</a:t>
            </a:r>
            <a:r>
              <a:rPr lang="ru-RU" sz="44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44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Science</a:t>
            </a:r>
            <a:r>
              <a:rPr lang="ru-RU" sz="44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Core Collection</a:t>
            </a:r>
            <a:r>
              <a:rPr lang="ru-RU" sz="44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5465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572" t="19244" r="9284" b="13634"/>
          <a:stretch/>
        </p:blipFill>
        <p:spPr>
          <a:xfrm>
            <a:off x="377737" y="1262744"/>
            <a:ext cx="11436525" cy="5254172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3"/>
          <p:cNvSpPr>
            <a:spLocks noGrp="1" noChangeArrowheads="1"/>
          </p:cNvSpPr>
          <p:nvPr>
            <p:ph type="title"/>
          </p:nvPr>
        </p:nvSpPr>
        <p:spPr bwMode="auto">
          <a:xfrm>
            <a:off x="518886" y="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eaLnBrk="1" hangingPunct="1"/>
            <a:r>
              <a:rPr lang="en-US" altLang="ru-RU" sz="2400" b="1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3"/>
              </a:rPr>
              <a:t>http://www.clarivate.com</a:t>
            </a:r>
            <a:endParaRPr lang="ru-RU" altLang="ru-RU" sz="2400" b="1" dirty="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94399" y="3652725"/>
            <a:ext cx="1872344" cy="5370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8140700" y="3726460"/>
            <a:ext cx="979714" cy="3895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915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7" t="13551" r="1905" b="11916"/>
          <a:stretch/>
        </p:blipFill>
        <p:spPr>
          <a:xfrm>
            <a:off x="130628" y="870857"/>
            <a:ext cx="11930743" cy="510902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918856" y="4484914"/>
            <a:ext cx="1872344" cy="5370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2721428" y="4565481"/>
            <a:ext cx="979714" cy="3758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3"/>
          <p:cNvSpPr>
            <a:spLocks noGrp="1" noChangeArrowheads="1"/>
          </p:cNvSpPr>
          <p:nvPr>
            <p:ph type="title"/>
          </p:nvPr>
        </p:nvSpPr>
        <p:spPr bwMode="auto">
          <a:xfrm>
            <a:off x="337456" y="336134"/>
            <a:ext cx="339997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eaLnBrk="1" hangingPunct="1"/>
            <a:r>
              <a:rPr lang="en-US" altLang="ru-RU" sz="2400" b="1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3"/>
              </a:rPr>
              <a:t>http://www.clarivate.com</a:t>
            </a:r>
            <a:endParaRPr lang="ru-RU" altLang="ru-RU" sz="2400" b="1" dirty="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149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11190" t="16280" r="12619" b="24220"/>
          <a:stretch/>
        </p:blipFill>
        <p:spPr>
          <a:xfrm>
            <a:off x="740227" y="1393370"/>
            <a:ext cx="10975076" cy="481874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821542" y="0"/>
            <a:ext cx="10065658" cy="1149493"/>
          </a:xfrm>
        </p:spPr>
        <p:txBody>
          <a:bodyPr/>
          <a:lstStyle/>
          <a:p>
            <a:r>
              <a:rPr lang="en-US" sz="4000" dirty="0">
                <a:latin typeface="Arial Narrow" panose="020B0606020202030204" pitchFamily="34" charset="0"/>
              </a:rPr>
              <a:t>ПОШУК АВТОРІВ У WEB OF SCIENCE</a:t>
            </a:r>
            <a:endParaRPr lang="ru-RU" sz="4000" dirty="0"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884" y="5209781"/>
            <a:ext cx="3556001" cy="3895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0800000">
            <a:off x="9390742" y="5156969"/>
            <a:ext cx="979714" cy="3895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099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4018" t="13473" r="16339" b="12417"/>
          <a:stretch/>
        </p:blipFill>
        <p:spPr>
          <a:xfrm>
            <a:off x="1821542" y="1043224"/>
            <a:ext cx="8563430" cy="512342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821542" y="0"/>
            <a:ext cx="8788401" cy="1149493"/>
          </a:xfrm>
        </p:spPr>
        <p:txBody>
          <a:bodyPr/>
          <a:lstStyle/>
          <a:p>
            <a:pPr algn="ctr"/>
            <a:r>
              <a:rPr lang="en-US" sz="4000" dirty="0">
                <a:latin typeface="Arial Narrow" panose="020B0606020202030204" pitchFamily="34" charset="0"/>
              </a:rPr>
              <a:t>ПОШУК АВТОРІВ У WEB OF SCIENCE</a:t>
            </a:r>
            <a:endParaRPr lang="ru-RU" sz="4000" dirty="0"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10741" y="4180114"/>
            <a:ext cx="5921830" cy="172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0800000">
            <a:off x="10493828" y="4862867"/>
            <a:ext cx="979714" cy="36169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6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215" t="14585" r="18571" b="11210"/>
          <a:stretch/>
        </p:blipFill>
        <p:spPr>
          <a:xfrm>
            <a:off x="0" y="100965"/>
            <a:ext cx="9390743" cy="619766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120570" y="891183"/>
            <a:ext cx="3421745" cy="3135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9187544" y="231393"/>
            <a:ext cx="2848428" cy="572547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sz="18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Web </a:t>
            </a:r>
            <a:r>
              <a:rPr lang="en-US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of Science </a:t>
            </a:r>
            <a:r>
              <a:rPr lang="en-US" sz="18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ResearcherID</a:t>
            </a:r>
            <a:r>
              <a:rPr lang="en-US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>
                <a:latin typeface="Arial Narrow" panose="020B0606020202030204" pitchFamily="34" charset="0"/>
              </a:rPr>
              <a:t>– </a:t>
            </a:r>
            <a:r>
              <a:rPr lang="ru-RU" sz="1800" dirty="0" err="1">
                <a:latin typeface="Arial Narrow" panose="020B0606020202030204" pitchFamily="34" charset="0"/>
              </a:rPr>
              <a:t>це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унікальний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ідентифікатор</a:t>
            </a:r>
            <a:r>
              <a:rPr lang="ru-RU" sz="1800" dirty="0">
                <a:latin typeface="Arial Narrow" panose="020B0606020202030204" pitchFamily="34" charset="0"/>
              </a:rPr>
              <a:t>, </a:t>
            </a:r>
            <a:r>
              <a:rPr lang="ru-RU" sz="1800" dirty="0" err="1">
                <a:latin typeface="Arial Narrow" panose="020B0606020202030204" pitchFamily="34" charset="0"/>
              </a:rPr>
              <a:t>який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пов'язує</a:t>
            </a:r>
            <a:r>
              <a:rPr lang="ru-RU" sz="1800" dirty="0">
                <a:latin typeface="Arial Narrow" panose="020B0606020202030204" pitchFamily="34" charset="0"/>
              </a:rPr>
              <a:t> автора з </a:t>
            </a:r>
            <a:r>
              <a:rPr lang="ru-RU" sz="1800" dirty="0" err="1">
                <a:latin typeface="Arial Narrow" panose="020B0606020202030204" pitchFamily="34" charset="0"/>
              </a:rPr>
              <a:t>його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роботою</a:t>
            </a:r>
            <a:r>
              <a:rPr lang="ru-RU" sz="1800" dirty="0">
                <a:latin typeface="Arial Narrow" panose="020B0606020202030204" pitchFamily="34" charset="0"/>
              </a:rPr>
              <a:t> в </a:t>
            </a:r>
            <a:r>
              <a:rPr lang="ru-RU" sz="1800" dirty="0" err="1">
                <a:latin typeface="Arial Narrow" panose="020B0606020202030204" pitchFamily="34" charset="0"/>
              </a:rPr>
              <a:t>системі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en-US" sz="1800" dirty="0">
                <a:latin typeface="Arial Narrow" panose="020B0606020202030204" pitchFamily="34" charset="0"/>
              </a:rPr>
              <a:t>Web of Science. </a:t>
            </a:r>
            <a:r>
              <a:rPr lang="en-US" sz="1800" dirty="0" err="1">
                <a:latin typeface="Arial Narrow" panose="020B0606020202030204" pitchFamily="34" charset="0"/>
              </a:rPr>
              <a:t>ResearcherID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створюється</a:t>
            </a:r>
            <a:r>
              <a:rPr lang="ru-RU" sz="1800" dirty="0">
                <a:latin typeface="Arial Narrow" panose="020B0606020202030204" pitchFamily="34" charset="0"/>
              </a:rPr>
              <a:t> для кожного </a:t>
            </a:r>
            <a:r>
              <a:rPr lang="ru-RU" sz="1800" dirty="0" err="1">
                <a:latin typeface="Arial Narrow" panose="020B0606020202030204" pitchFamily="34" charset="0"/>
              </a:rPr>
              <a:t>учасника</a:t>
            </a:r>
            <a:r>
              <a:rPr lang="ru-RU" sz="1800" dirty="0">
                <a:latin typeface="Arial Narrow" panose="020B0606020202030204" pitchFamily="34" charset="0"/>
              </a:rPr>
              <a:t> з </a:t>
            </a:r>
            <a:r>
              <a:rPr lang="ru-RU" sz="1800" dirty="0" err="1">
                <a:latin typeface="Arial Narrow" panose="020B0606020202030204" pitchFamily="34" charset="0"/>
              </a:rPr>
              <a:t>хоча</a:t>
            </a:r>
            <a:r>
              <a:rPr lang="ru-RU" sz="1800" dirty="0">
                <a:latin typeface="Arial Narrow" panose="020B0606020202030204" pitchFamily="34" charset="0"/>
              </a:rPr>
              <a:t> б </a:t>
            </a:r>
            <a:r>
              <a:rPr lang="ru-RU" sz="1800" dirty="0" err="1">
                <a:latin typeface="Arial Narrow" panose="020B0606020202030204" pitchFamily="34" charset="0"/>
              </a:rPr>
              <a:t>однією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публікацією</a:t>
            </a:r>
            <a:r>
              <a:rPr lang="ru-RU" sz="1800" dirty="0">
                <a:latin typeface="Arial Narrow" panose="020B0606020202030204" pitchFamily="34" charset="0"/>
              </a:rPr>
              <a:t>, </a:t>
            </a:r>
            <a:r>
              <a:rPr lang="ru-RU" sz="1800" dirty="0" err="1">
                <a:latin typeface="Arial Narrow" panose="020B0606020202030204" pitchFamily="34" charset="0"/>
              </a:rPr>
              <a:t>проіндексованою</a:t>
            </a:r>
            <a:r>
              <a:rPr lang="ru-RU" sz="1800" dirty="0">
                <a:latin typeface="Arial Narrow" panose="020B0606020202030204" pitchFamily="34" charset="0"/>
              </a:rPr>
              <a:t> у </a:t>
            </a:r>
            <a:r>
              <a:rPr lang="en-US" sz="1800" dirty="0">
                <a:latin typeface="Arial Narrow" panose="020B0606020202030204" pitchFamily="34" charset="0"/>
              </a:rPr>
              <a:t>Web of Science. </a:t>
            </a:r>
            <a:endParaRPr lang="en-US" sz="1800" dirty="0" smtClean="0">
              <a:latin typeface="Arial Narrow" panose="020B0606020202030204" pitchFamily="34" charset="0"/>
            </a:endParaRPr>
          </a:p>
          <a:p>
            <a:pPr>
              <a:lnSpc>
                <a:spcPts val="2700"/>
              </a:lnSpc>
            </a:pPr>
            <a:r>
              <a:rPr lang="ru-RU" sz="1800" dirty="0" err="1" smtClean="0">
                <a:latin typeface="Arial Narrow" panose="020B0606020202030204" pitchFamily="34" charset="0"/>
              </a:rPr>
              <a:t>Щоб</a:t>
            </a:r>
            <a:r>
              <a:rPr lang="ru-RU" sz="1800" dirty="0" smtClean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отримати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свій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власний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latin typeface="Arial Narrow" panose="020B0606020202030204" pitchFamily="34" charset="0"/>
              </a:rPr>
              <a:t>ResearcherID</a:t>
            </a:r>
            <a:r>
              <a:rPr lang="en-US" sz="1800" dirty="0">
                <a:latin typeface="Arial Narrow" panose="020B0606020202030204" pitchFamily="34" charset="0"/>
              </a:rPr>
              <a:t>, </a:t>
            </a:r>
            <a:r>
              <a:rPr lang="ru-RU" sz="1800" dirty="0" err="1">
                <a:latin typeface="Arial Narrow" panose="020B0606020202030204" pitchFamily="34" charset="0"/>
              </a:rPr>
              <a:t>потрібно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err="1">
                <a:latin typeface="Arial Narrow" panose="020B0606020202030204" pitchFamily="34" charset="0"/>
              </a:rPr>
              <a:t>зареєструватися</a:t>
            </a:r>
            <a:r>
              <a:rPr lang="ru-RU" sz="1800" dirty="0">
                <a:latin typeface="Arial Narrow" panose="020B0606020202030204" pitchFamily="34" charset="0"/>
              </a:rPr>
              <a:t> на </a:t>
            </a:r>
            <a:r>
              <a:rPr lang="en-US" sz="1800" dirty="0" err="1">
                <a:latin typeface="Arial Narrow" panose="020B0606020202030204" pitchFamily="34" charset="0"/>
              </a:rPr>
              <a:t>Publons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ru-RU" sz="1800" dirty="0">
                <a:latin typeface="Arial Narrow" panose="020B0606020202030204" pitchFamily="34" charset="0"/>
              </a:rPr>
              <a:t>за </a:t>
            </a:r>
            <a:r>
              <a:rPr lang="ru-RU" sz="1800" dirty="0" err="1">
                <a:latin typeface="Arial Narrow" panose="020B0606020202030204" pitchFamily="34" charset="0"/>
              </a:rPr>
              <a:t>адресою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en-US" sz="1800" dirty="0">
                <a:latin typeface="Arial Narrow" panose="020B0606020202030204" pitchFamily="34" charset="0"/>
                <a:hlinkClick r:id="rId3"/>
              </a:rPr>
              <a:t>https://publons.com</a:t>
            </a:r>
            <a:r>
              <a:rPr lang="en-US" sz="1800" dirty="0" smtClean="0">
                <a:latin typeface="Arial Narrow" panose="020B0606020202030204" pitchFamily="34" charset="0"/>
                <a:hlinkClick r:id="rId3"/>
              </a:rPr>
              <a:t>/</a:t>
            </a:r>
            <a:endParaRPr lang="ru-RU" sz="1800" dirty="0">
              <a:latin typeface="Arial Narrow" panose="020B0606020202030204" pitchFamily="34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0800000">
            <a:off x="6778172" y="891183"/>
            <a:ext cx="2409372" cy="25414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2634191">
            <a:off x="112881" y="2286768"/>
            <a:ext cx="530074" cy="2043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2634191">
            <a:off x="4124991" y="2286766"/>
            <a:ext cx="530074" cy="2043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061203" y="2481944"/>
            <a:ext cx="1937654" cy="22061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781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1786" t="13950" r="12500" b="11939"/>
          <a:stretch/>
        </p:blipFill>
        <p:spPr>
          <a:xfrm>
            <a:off x="104503" y="138180"/>
            <a:ext cx="11942354" cy="657204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9673774" y="1232349"/>
            <a:ext cx="2416625" cy="9012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2634191">
            <a:off x="3001224" y="3350802"/>
            <a:ext cx="530074" cy="2043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694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角三角形 2"/>
          <p:cNvSpPr/>
          <p:nvPr/>
        </p:nvSpPr>
        <p:spPr>
          <a:xfrm flipH="1">
            <a:off x="1045030" y="1349829"/>
            <a:ext cx="11146970" cy="5508171"/>
          </a:xfrm>
          <a:prstGeom prst="rtTriangle">
            <a:avLst/>
          </a:prstGeom>
          <a:solidFill>
            <a:srgbClr val="73C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6910286" y="104691"/>
            <a:ext cx="2802307" cy="3222002"/>
            <a:chOff x="7949116" y="912783"/>
            <a:chExt cx="3045606" cy="3827184"/>
          </a:xfrm>
        </p:grpSpPr>
        <p:sp>
          <p:nvSpPr>
            <p:cNvPr id="10" name="矩形 9"/>
            <p:cNvSpPr/>
            <p:nvPr/>
          </p:nvSpPr>
          <p:spPr>
            <a:xfrm>
              <a:off x="8303034" y="912783"/>
              <a:ext cx="1564861" cy="1177839"/>
            </a:xfrm>
            <a:custGeom>
              <a:avLst/>
              <a:gdLst>
                <a:gd name="connsiteX0" fmla="*/ 0 w 1564433"/>
                <a:gd name="connsiteY0" fmla="*/ 0 h 1168661"/>
                <a:gd name="connsiteX1" fmla="*/ 1564433 w 1564433"/>
                <a:gd name="connsiteY1" fmla="*/ 0 h 1168661"/>
                <a:gd name="connsiteX2" fmla="*/ 1564433 w 1564433"/>
                <a:gd name="connsiteY2" fmla="*/ 1168661 h 1168661"/>
                <a:gd name="connsiteX3" fmla="*/ 0 w 1564433"/>
                <a:gd name="connsiteY3" fmla="*/ 1168661 h 1168661"/>
                <a:gd name="connsiteX4" fmla="*/ 0 w 1564433"/>
                <a:gd name="connsiteY4" fmla="*/ 0 h 1168661"/>
                <a:gd name="connsiteX0-1" fmla="*/ 0 w 1564433"/>
                <a:gd name="connsiteY0-2" fmla="*/ 0 h 1177991"/>
                <a:gd name="connsiteX1-3" fmla="*/ 1564433 w 1564433"/>
                <a:gd name="connsiteY1-4" fmla="*/ 0 h 1177991"/>
                <a:gd name="connsiteX2-5" fmla="*/ 1555102 w 1564433"/>
                <a:gd name="connsiteY2-6" fmla="*/ 1177991 h 1177991"/>
                <a:gd name="connsiteX3-7" fmla="*/ 0 w 1564433"/>
                <a:gd name="connsiteY3-8" fmla="*/ 1168661 h 1177991"/>
                <a:gd name="connsiteX4-9" fmla="*/ 0 w 1564433"/>
                <a:gd name="connsiteY4-10" fmla="*/ 0 h 11779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64433" h="1177991">
                  <a:moveTo>
                    <a:pt x="0" y="0"/>
                  </a:moveTo>
                  <a:lnTo>
                    <a:pt x="1564433" y="0"/>
                  </a:lnTo>
                  <a:cubicBezTo>
                    <a:pt x="1561323" y="392664"/>
                    <a:pt x="1558212" y="785327"/>
                    <a:pt x="1555102" y="1177991"/>
                  </a:cubicBezTo>
                  <a:lnTo>
                    <a:pt x="0" y="1168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850438" y="912783"/>
              <a:ext cx="1134762" cy="1868351"/>
            </a:xfrm>
            <a:custGeom>
              <a:avLst/>
              <a:gdLst>
                <a:gd name="connsiteX0" fmla="*/ 0 w 1564433"/>
                <a:gd name="connsiteY0" fmla="*/ 0 h 1168661"/>
                <a:gd name="connsiteX1" fmla="*/ 1564433 w 1564433"/>
                <a:gd name="connsiteY1" fmla="*/ 0 h 1168661"/>
                <a:gd name="connsiteX2" fmla="*/ 1564433 w 1564433"/>
                <a:gd name="connsiteY2" fmla="*/ 1168661 h 1168661"/>
                <a:gd name="connsiteX3" fmla="*/ 0 w 1564433"/>
                <a:gd name="connsiteY3" fmla="*/ 1168661 h 1168661"/>
                <a:gd name="connsiteX4" fmla="*/ 0 w 1564433"/>
                <a:gd name="connsiteY4" fmla="*/ 0 h 1168661"/>
                <a:gd name="connsiteX0-1" fmla="*/ 9330 w 1573763"/>
                <a:gd name="connsiteY0-2" fmla="*/ 0 h 1868457"/>
                <a:gd name="connsiteX1-3" fmla="*/ 1573763 w 1573763"/>
                <a:gd name="connsiteY1-4" fmla="*/ 0 h 1868457"/>
                <a:gd name="connsiteX2-5" fmla="*/ 1573763 w 1573763"/>
                <a:gd name="connsiteY2-6" fmla="*/ 1168661 h 1868457"/>
                <a:gd name="connsiteX3-7" fmla="*/ 0 w 1573763"/>
                <a:gd name="connsiteY3-8" fmla="*/ 1868457 h 1868457"/>
                <a:gd name="connsiteX4-9" fmla="*/ 9330 w 1573763"/>
                <a:gd name="connsiteY4-10" fmla="*/ 0 h 1868457"/>
                <a:gd name="connsiteX0-11" fmla="*/ 9330 w 1573763"/>
                <a:gd name="connsiteY0-12" fmla="*/ 0 h 1868457"/>
                <a:gd name="connsiteX1-13" fmla="*/ 1573763 w 1573763"/>
                <a:gd name="connsiteY1-14" fmla="*/ 0 h 1868457"/>
                <a:gd name="connsiteX2-15" fmla="*/ 1135224 w 1573763"/>
                <a:gd name="connsiteY2-16" fmla="*/ 1840465 h 1868457"/>
                <a:gd name="connsiteX3-17" fmla="*/ 0 w 1573763"/>
                <a:gd name="connsiteY3-18" fmla="*/ 1868457 h 1868457"/>
                <a:gd name="connsiteX4-19" fmla="*/ 9330 w 1573763"/>
                <a:gd name="connsiteY4-20" fmla="*/ 0 h 1868457"/>
                <a:gd name="connsiteX0-21" fmla="*/ 9330 w 1135224"/>
                <a:gd name="connsiteY0-22" fmla="*/ 0 h 1868457"/>
                <a:gd name="connsiteX1-23" fmla="*/ 1125894 w 1135224"/>
                <a:gd name="connsiteY1-24" fmla="*/ 1101012 h 1868457"/>
                <a:gd name="connsiteX2-25" fmla="*/ 1135224 w 1135224"/>
                <a:gd name="connsiteY2-26" fmla="*/ 1840465 h 1868457"/>
                <a:gd name="connsiteX3-27" fmla="*/ 0 w 1135224"/>
                <a:gd name="connsiteY3-28" fmla="*/ 1868457 h 1868457"/>
                <a:gd name="connsiteX4-29" fmla="*/ 9330 w 1135224"/>
                <a:gd name="connsiteY4-30" fmla="*/ 0 h 18684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35224" h="1868457">
                  <a:moveTo>
                    <a:pt x="9330" y="0"/>
                  </a:moveTo>
                  <a:lnTo>
                    <a:pt x="1125894" y="1101012"/>
                  </a:lnTo>
                  <a:lnTo>
                    <a:pt x="1135224" y="1840465"/>
                  </a:lnTo>
                  <a:lnTo>
                    <a:pt x="0" y="1868457"/>
                  </a:lnTo>
                  <a:lnTo>
                    <a:pt x="9330" y="0"/>
                  </a:lnTo>
                  <a:close/>
                </a:path>
              </a:pathLst>
            </a:custGeom>
            <a:solidFill>
              <a:srgbClr val="73C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10"/>
            <p:cNvSpPr/>
            <p:nvPr/>
          </p:nvSpPr>
          <p:spPr>
            <a:xfrm rot="5400000">
              <a:off x="9444036" y="2332094"/>
              <a:ext cx="1127043" cy="1974328"/>
            </a:xfrm>
            <a:custGeom>
              <a:avLst/>
              <a:gdLst>
                <a:gd name="connsiteX0" fmla="*/ 0 w 1564433"/>
                <a:gd name="connsiteY0" fmla="*/ 0 h 1168661"/>
                <a:gd name="connsiteX1" fmla="*/ 1564433 w 1564433"/>
                <a:gd name="connsiteY1" fmla="*/ 0 h 1168661"/>
                <a:gd name="connsiteX2" fmla="*/ 1564433 w 1564433"/>
                <a:gd name="connsiteY2" fmla="*/ 1168661 h 1168661"/>
                <a:gd name="connsiteX3" fmla="*/ 0 w 1564433"/>
                <a:gd name="connsiteY3" fmla="*/ 1168661 h 1168661"/>
                <a:gd name="connsiteX4" fmla="*/ 0 w 1564433"/>
                <a:gd name="connsiteY4" fmla="*/ 0 h 1168661"/>
                <a:gd name="connsiteX0-1" fmla="*/ 9330 w 1573763"/>
                <a:gd name="connsiteY0-2" fmla="*/ 0 h 1868457"/>
                <a:gd name="connsiteX1-3" fmla="*/ 1573763 w 1573763"/>
                <a:gd name="connsiteY1-4" fmla="*/ 0 h 1868457"/>
                <a:gd name="connsiteX2-5" fmla="*/ 1573763 w 1573763"/>
                <a:gd name="connsiteY2-6" fmla="*/ 1168661 h 1868457"/>
                <a:gd name="connsiteX3-7" fmla="*/ 0 w 1573763"/>
                <a:gd name="connsiteY3-8" fmla="*/ 1868457 h 1868457"/>
                <a:gd name="connsiteX4-9" fmla="*/ 9330 w 1573763"/>
                <a:gd name="connsiteY4-10" fmla="*/ 0 h 1868457"/>
                <a:gd name="connsiteX0-11" fmla="*/ 9330 w 1573763"/>
                <a:gd name="connsiteY0-12" fmla="*/ 0 h 1868457"/>
                <a:gd name="connsiteX1-13" fmla="*/ 1573763 w 1573763"/>
                <a:gd name="connsiteY1-14" fmla="*/ 0 h 1868457"/>
                <a:gd name="connsiteX2-15" fmla="*/ 1135224 w 1573763"/>
                <a:gd name="connsiteY2-16" fmla="*/ 1840465 h 1868457"/>
                <a:gd name="connsiteX3-17" fmla="*/ 0 w 1573763"/>
                <a:gd name="connsiteY3-18" fmla="*/ 1868457 h 1868457"/>
                <a:gd name="connsiteX4-19" fmla="*/ 9330 w 1573763"/>
                <a:gd name="connsiteY4-20" fmla="*/ 0 h 1868457"/>
                <a:gd name="connsiteX0-21" fmla="*/ 9330 w 1135224"/>
                <a:gd name="connsiteY0-22" fmla="*/ 0 h 1868457"/>
                <a:gd name="connsiteX1-23" fmla="*/ 1125894 w 1135224"/>
                <a:gd name="connsiteY1-24" fmla="*/ 1101012 h 1868457"/>
                <a:gd name="connsiteX2-25" fmla="*/ 1135224 w 1135224"/>
                <a:gd name="connsiteY2-26" fmla="*/ 1840465 h 1868457"/>
                <a:gd name="connsiteX3-27" fmla="*/ 0 w 1135224"/>
                <a:gd name="connsiteY3-28" fmla="*/ 1868457 h 1868457"/>
                <a:gd name="connsiteX4-29" fmla="*/ 9330 w 1135224"/>
                <a:gd name="connsiteY4-30" fmla="*/ 0 h 1868457"/>
                <a:gd name="connsiteX0-31" fmla="*/ 0 w 1144553"/>
                <a:gd name="connsiteY0-32" fmla="*/ 0 h 1896259"/>
                <a:gd name="connsiteX1-33" fmla="*/ 1135223 w 1144553"/>
                <a:gd name="connsiteY1-34" fmla="*/ 1128814 h 1896259"/>
                <a:gd name="connsiteX2-35" fmla="*/ 1144553 w 1144553"/>
                <a:gd name="connsiteY2-36" fmla="*/ 1868267 h 1896259"/>
                <a:gd name="connsiteX3-37" fmla="*/ 9329 w 1144553"/>
                <a:gd name="connsiteY3-38" fmla="*/ 1896259 h 1896259"/>
                <a:gd name="connsiteX4-39" fmla="*/ 0 w 1144553"/>
                <a:gd name="connsiteY4-40" fmla="*/ 0 h 1896259"/>
                <a:gd name="connsiteX0-41" fmla="*/ 0 w 1135225"/>
                <a:gd name="connsiteY0-42" fmla="*/ 0 h 1960936"/>
                <a:gd name="connsiteX1-43" fmla="*/ 1135223 w 1135225"/>
                <a:gd name="connsiteY1-44" fmla="*/ 1128814 h 1960936"/>
                <a:gd name="connsiteX2-45" fmla="*/ 1135225 w 1135225"/>
                <a:gd name="connsiteY2-46" fmla="*/ 1960936 h 1960936"/>
                <a:gd name="connsiteX3-47" fmla="*/ 9329 w 1135225"/>
                <a:gd name="connsiteY3-48" fmla="*/ 1896259 h 1960936"/>
                <a:gd name="connsiteX4-49" fmla="*/ 0 w 1135225"/>
                <a:gd name="connsiteY4-50" fmla="*/ 0 h 1960936"/>
                <a:gd name="connsiteX0-51" fmla="*/ 0 w 1135225"/>
                <a:gd name="connsiteY0-52" fmla="*/ 0 h 1960936"/>
                <a:gd name="connsiteX1-53" fmla="*/ 1135223 w 1135225"/>
                <a:gd name="connsiteY1-54" fmla="*/ 1128814 h 1960936"/>
                <a:gd name="connsiteX2-55" fmla="*/ 1135225 w 1135225"/>
                <a:gd name="connsiteY2-56" fmla="*/ 1960936 h 1960936"/>
                <a:gd name="connsiteX3-57" fmla="*/ 9329 w 1135225"/>
                <a:gd name="connsiteY3-58" fmla="*/ 1933327 h 1960936"/>
                <a:gd name="connsiteX4-59" fmla="*/ 0 w 1135225"/>
                <a:gd name="connsiteY4-60" fmla="*/ 0 h 1960936"/>
                <a:gd name="connsiteX0-61" fmla="*/ 900 w 1126794"/>
                <a:gd name="connsiteY0-62" fmla="*/ 0 h 1960936"/>
                <a:gd name="connsiteX1-63" fmla="*/ 1126792 w 1126794"/>
                <a:gd name="connsiteY1-64" fmla="*/ 1128814 h 1960936"/>
                <a:gd name="connsiteX2-65" fmla="*/ 1126794 w 1126794"/>
                <a:gd name="connsiteY2-66" fmla="*/ 1960936 h 1960936"/>
                <a:gd name="connsiteX3-67" fmla="*/ 898 w 1126794"/>
                <a:gd name="connsiteY3-68" fmla="*/ 1933327 h 1960936"/>
                <a:gd name="connsiteX4-69" fmla="*/ 900 w 1126794"/>
                <a:gd name="connsiteY4-70" fmla="*/ 0 h 19609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6794" h="1960936">
                  <a:moveTo>
                    <a:pt x="900" y="0"/>
                  </a:moveTo>
                  <a:lnTo>
                    <a:pt x="1126792" y="1128814"/>
                  </a:lnTo>
                  <a:cubicBezTo>
                    <a:pt x="1126793" y="1406188"/>
                    <a:pt x="1126793" y="1683562"/>
                    <a:pt x="1126794" y="1960936"/>
                  </a:cubicBezTo>
                  <a:lnTo>
                    <a:pt x="898" y="1933327"/>
                  </a:lnTo>
                  <a:cubicBezTo>
                    <a:pt x="-2212" y="1301241"/>
                    <a:pt x="4010" y="632086"/>
                    <a:pt x="900" y="0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4" name="矩形 10"/>
            <p:cNvSpPr/>
            <p:nvPr/>
          </p:nvSpPr>
          <p:spPr>
            <a:xfrm flipH="1">
              <a:off x="7949116" y="2765260"/>
              <a:ext cx="1099846" cy="1974707"/>
            </a:xfrm>
            <a:custGeom>
              <a:avLst/>
              <a:gdLst>
                <a:gd name="connsiteX0" fmla="*/ 0 w 1564433"/>
                <a:gd name="connsiteY0" fmla="*/ 0 h 1168661"/>
                <a:gd name="connsiteX1" fmla="*/ 1564433 w 1564433"/>
                <a:gd name="connsiteY1" fmla="*/ 0 h 1168661"/>
                <a:gd name="connsiteX2" fmla="*/ 1564433 w 1564433"/>
                <a:gd name="connsiteY2" fmla="*/ 1168661 h 1168661"/>
                <a:gd name="connsiteX3" fmla="*/ 0 w 1564433"/>
                <a:gd name="connsiteY3" fmla="*/ 1168661 h 1168661"/>
                <a:gd name="connsiteX4" fmla="*/ 0 w 1564433"/>
                <a:gd name="connsiteY4" fmla="*/ 0 h 1168661"/>
                <a:gd name="connsiteX0-1" fmla="*/ 9330 w 1573763"/>
                <a:gd name="connsiteY0-2" fmla="*/ 0 h 1868457"/>
                <a:gd name="connsiteX1-3" fmla="*/ 1573763 w 1573763"/>
                <a:gd name="connsiteY1-4" fmla="*/ 0 h 1868457"/>
                <a:gd name="connsiteX2-5" fmla="*/ 1573763 w 1573763"/>
                <a:gd name="connsiteY2-6" fmla="*/ 1168661 h 1868457"/>
                <a:gd name="connsiteX3-7" fmla="*/ 0 w 1573763"/>
                <a:gd name="connsiteY3-8" fmla="*/ 1868457 h 1868457"/>
                <a:gd name="connsiteX4-9" fmla="*/ 9330 w 1573763"/>
                <a:gd name="connsiteY4-10" fmla="*/ 0 h 1868457"/>
                <a:gd name="connsiteX0-11" fmla="*/ 9330 w 1573763"/>
                <a:gd name="connsiteY0-12" fmla="*/ 0 h 1868457"/>
                <a:gd name="connsiteX1-13" fmla="*/ 1573763 w 1573763"/>
                <a:gd name="connsiteY1-14" fmla="*/ 0 h 1868457"/>
                <a:gd name="connsiteX2-15" fmla="*/ 1135224 w 1573763"/>
                <a:gd name="connsiteY2-16" fmla="*/ 1840465 h 1868457"/>
                <a:gd name="connsiteX3-17" fmla="*/ 0 w 1573763"/>
                <a:gd name="connsiteY3-18" fmla="*/ 1868457 h 1868457"/>
                <a:gd name="connsiteX4-19" fmla="*/ 9330 w 1573763"/>
                <a:gd name="connsiteY4-20" fmla="*/ 0 h 1868457"/>
                <a:gd name="connsiteX0-21" fmla="*/ 9330 w 1135224"/>
                <a:gd name="connsiteY0-22" fmla="*/ 0 h 1868457"/>
                <a:gd name="connsiteX1-23" fmla="*/ 1125894 w 1135224"/>
                <a:gd name="connsiteY1-24" fmla="*/ 1101012 h 1868457"/>
                <a:gd name="connsiteX2-25" fmla="*/ 1135224 w 1135224"/>
                <a:gd name="connsiteY2-26" fmla="*/ 1840465 h 1868457"/>
                <a:gd name="connsiteX3-27" fmla="*/ 0 w 1135224"/>
                <a:gd name="connsiteY3-28" fmla="*/ 1868457 h 1868457"/>
                <a:gd name="connsiteX4-29" fmla="*/ 9330 w 1135224"/>
                <a:gd name="connsiteY4-30" fmla="*/ 0 h 1868457"/>
                <a:gd name="connsiteX0-31" fmla="*/ 0 w 1144553"/>
                <a:gd name="connsiteY0-32" fmla="*/ 0 h 1896259"/>
                <a:gd name="connsiteX1-33" fmla="*/ 1135223 w 1144553"/>
                <a:gd name="connsiteY1-34" fmla="*/ 1128814 h 1896259"/>
                <a:gd name="connsiteX2-35" fmla="*/ 1144553 w 1144553"/>
                <a:gd name="connsiteY2-36" fmla="*/ 1868267 h 1896259"/>
                <a:gd name="connsiteX3-37" fmla="*/ 9329 w 1144553"/>
                <a:gd name="connsiteY3-38" fmla="*/ 1896259 h 1896259"/>
                <a:gd name="connsiteX4-39" fmla="*/ 0 w 1144553"/>
                <a:gd name="connsiteY4-40" fmla="*/ 0 h 1896259"/>
                <a:gd name="connsiteX0-41" fmla="*/ 0 w 1135225"/>
                <a:gd name="connsiteY0-42" fmla="*/ 0 h 1960936"/>
                <a:gd name="connsiteX1-43" fmla="*/ 1135223 w 1135225"/>
                <a:gd name="connsiteY1-44" fmla="*/ 1128814 h 1960936"/>
                <a:gd name="connsiteX2-45" fmla="*/ 1135225 w 1135225"/>
                <a:gd name="connsiteY2-46" fmla="*/ 1960936 h 1960936"/>
                <a:gd name="connsiteX3-47" fmla="*/ 9329 w 1135225"/>
                <a:gd name="connsiteY3-48" fmla="*/ 1896259 h 1960936"/>
                <a:gd name="connsiteX4-49" fmla="*/ 0 w 1135225"/>
                <a:gd name="connsiteY4-50" fmla="*/ 0 h 1960936"/>
                <a:gd name="connsiteX0-51" fmla="*/ 0 w 1135225"/>
                <a:gd name="connsiteY0-52" fmla="*/ 0 h 1960936"/>
                <a:gd name="connsiteX1-53" fmla="*/ 1135223 w 1135225"/>
                <a:gd name="connsiteY1-54" fmla="*/ 1128814 h 1960936"/>
                <a:gd name="connsiteX2-55" fmla="*/ 1135225 w 1135225"/>
                <a:gd name="connsiteY2-56" fmla="*/ 1960936 h 1960936"/>
                <a:gd name="connsiteX3-57" fmla="*/ 9329 w 1135225"/>
                <a:gd name="connsiteY3-58" fmla="*/ 1933327 h 1960936"/>
                <a:gd name="connsiteX4-59" fmla="*/ 0 w 1135225"/>
                <a:gd name="connsiteY4-60" fmla="*/ 0 h 1960936"/>
                <a:gd name="connsiteX0-61" fmla="*/ 900 w 1126794"/>
                <a:gd name="connsiteY0-62" fmla="*/ 0 h 1960936"/>
                <a:gd name="connsiteX1-63" fmla="*/ 1126792 w 1126794"/>
                <a:gd name="connsiteY1-64" fmla="*/ 1128814 h 1960936"/>
                <a:gd name="connsiteX2-65" fmla="*/ 1126794 w 1126794"/>
                <a:gd name="connsiteY2-66" fmla="*/ 1960936 h 1960936"/>
                <a:gd name="connsiteX3-67" fmla="*/ 898 w 1126794"/>
                <a:gd name="connsiteY3-68" fmla="*/ 1933327 h 1960936"/>
                <a:gd name="connsiteX4-69" fmla="*/ 900 w 1126794"/>
                <a:gd name="connsiteY4-70" fmla="*/ 0 h 19609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6794" h="1960936">
                  <a:moveTo>
                    <a:pt x="900" y="0"/>
                  </a:moveTo>
                  <a:lnTo>
                    <a:pt x="1126792" y="1128814"/>
                  </a:lnTo>
                  <a:cubicBezTo>
                    <a:pt x="1126793" y="1406188"/>
                    <a:pt x="1126793" y="1683562"/>
                    <a:pt x="1126794" y="1960936"/>
                  </a:cubicBezTo>
                  <a:lnTo>
                    <a:pt x="898" y="1933327"/>
                  </a:lnTo>
                  <a:cubicBezTo>
                    <a:pt x="-2212" y="1301241"/>
                    <a:pt x="4010" y="632086"/>
                    <a:pt x="900" y="0"/>
                  </a:cubicBezTo>
                  <a:close/>
                </a:path>
              </a:pathLst>
            </a:custGeom>
            <a:solidFill>
              <a:srgbClr val="73C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 rot="20751420">
            <a:off x="7522151" y="3653863"/>
            <a:ext cx="1138237" cy="1128712"/>
          </a:xfrm>
          <a:prstGeom prst="rect">
            <a:avLst/>
          </a:prstGeom>
          <a:solidFill>
            <a:srgbClr val="D2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4452770" y="2474423"/>
            <a:ext cx="743442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algn="r" eaLnBrk="1" hangingPunct="1"/>
            <a:r>
              <a:rPr lang="uk-UA" altLang="zh-CN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ЯК </a:t>
            </a:r>
          </a:p>
          <a:p>
            <a:pPr algn="r" eaLnBrk="1" hangingPunct="1"/>
            <a:r>
              <a:rPr lang="uk-UA" altLang="zh-CN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знайти</a:t>
            </a:r>
          </a:p>
          <a:p>
            <a:pPr algn="r" eaLnBrk="1" hangingPunct="1"/>
            <a:r>
              <a:rPr lang="uk-UA" altLang="zh-CN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потрібну</a:t>
            </a:r>
          </a:p>
          <a:p>
            <a:pPr algn="r" eaLnBrk="1" hangingPunct="1"/>
            <a:r>
              <a:rPr lang="uk-UA" altLang="zh-CN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інформацію</a:t>
            </a:r>
            <a:r>
              <a:rPr lang="en-US" altLang="zh-CN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https://lh4.googleusercontent.com/61Yixt0xmKaJzFjnVzBqJoCf2uuj4NcdPimzZzSTfiCT3ql3MVaFqDfVzBK3qm_qwIuEvrwHulkJvWthO66Px76Pbt665Y7EuHsXN409dWTaTbkD547mS-_7CUo09PR-kcWrGTfw3kxZwKjeV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0233" r="10147" b="9622"/>
          <a:stretch/>
        </p:blipFill>
        <p:spPr bwMode="auto">
          <a:xfrm>
            <a:off x="-287082" y="1349829"/>
            <a:ext cx="8598522" cy="551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877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071" t="13315" r="12738" b="12574"/>
          <a:stretch/>
        </p:blipFill>
        <p:spPr>
          <a:xfrm>
            <a:off x="653143" y="889000"/>
            <a:ext cx="10914742" cy="596900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821542" y="0"/>
            <a:ext cx="9006115" cy="1149493"/>
          </a:xfrm>
        </p:spPr>
        <p:txBody>
          <a:bodyPr/>
          <a:lstStyle/>
          <a:p>
            <a:r>
              <a:rPr lang="en-US" sz="4000" dirty="0">
                <a:latin typeface="Arial Narrow" panose="020B0606020202030204" pitchFamily="34" charset="0"/>
              </a:rPr>
              <a:t>ПОШУК </a:t>
            </a:r>
            <a:r>
              <a:rPr lang="uk-UA" sz="4000" dirty="0" smtClean="0">
                <a:latin typeface="Arial Narrow" panose="020B0606020202030204" pitchFamily="34" charset="0"/>
              </a:rPr>
              <a:t>ДОКУМЕНТІВ </a:t>
            </a:r>
            <a:r>
              <a:rPr lang="en-US" sz="4000" dirty="0" smtClean="0">
                <a:latin typeface="Arial Narrow" panose="020B0606020202030204" pitchFamily="34" charset="0"/>
              </a:rPr>
              <a:t>У </a:t>
            </a:r>
            <a:r>
              <a:rPr lang="en-US" sz="4000" dirty="0">
                <a:latin typeface="Arial Narrow" panose="020B0606020202030204" pitchFamily="34" charset="0"/>
              </a:rPr>
              <a:t>WEB OF SCIENCE</a:t>
            </a:r>
            <a:endParaRPr lang="ru-RU" sz="4000" dirty="0"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1827" y="3453553"/>
            <a:ext cx="4992916" cy="3895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0800000">
            <a:off x="9847943" y="3453553"/>
            <a:ext cx="979714" cy="3895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094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191" t="13739" r="12500" b="11727"/>
          <a:stretch/>
        </p:blipFill>
        <p:spPr>
          <a:xfrm>
            <a:off x="822720" y="943430"/>
            <a:ext cx="10707430" cy="587989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821542" y="0"/>
            <a:ext cx="9006115" cy="1149493"/>
          </a:xfrm>
        </p:spPr>
        <p:txBody>
          <a:bodyPr/>
          <a:lstStyle/>
          <a:p>
            <a:r>
              <a:rPr lang="en-US" sz="4000" dirty="0">
                <a:latin typeface="Arial Narrow" panose="020B0606020202030204" pitchFamily="34" charset="0"/>
              </a:rPr>
              <a:t>ПОШУК </a:t>
            </a:r>
            <a:r>
              <a:rPr lang="uk-UA" sz="4000" dirty="0" smtClean="0">
                <a:latin typeface="Arial Narrow" panose="020B0606020202030204" pitchFamily="34" charset="0"/>
              </a:rPr>
              <a:t>ДОКУМЕНТІВ </a:t>
            </a:r>
            <a:r>
              <a:rPr lang="en-US" sz="4000" dirty="0" smtClean="0">
                <a:latin typeface="Arial Narrow" panose="020B0606020202030204" pitchFamily="34" charset="0"/>
              </a:rPr>
              <a:t>У </a:t>
            </a:r>
            <a:r>
              <a:rPr lang="en-US" sz="4000" dirty="0">
                <a:latin typeface="Arial Narrow" panose="020B0606020202030204" pitchFamily="34" charset="0"/>
              </a:rPr>
              <a:t>WEB OF SCIENCE</a:t>
            </a:r>
            <a:endParaRPr lang="ru-RU" sz="4000" dirty="0"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6683" y="3476170"/>
            <a:ext cx="8113488" cy="13788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22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b of scien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3536" y="418011"/>
            <a:ext cx="11313995" cy="611662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174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9" name="组合 44"/>
          <p:cNvGrpSpPr>
            <a:grpSpLocks/>
          </p:cNvGrpSpPr>
          <p:nvPr/>
        </p:nvGrpSpPr>
        <p:grpSpPr bwMode="auto">
          <a:xfrm>
            <a:off x="69850" y="2736850"/>
            <a:ext cx="4097338" cy="3729038"/>
            <a:chOff x="919012" y="1706529"/>
            <a:chExt cx="3752456" cy="3381667"/>
          </a:xfrm>
        </p:grpSpPr>
        <p:sp>
          <p:nvSpPr>
            <p:cNvPr id="44" name="平行四边形 43"/>
            <p:cNvSpPr/>
            <p:nvPr/>
          </p:nvSpPr>
          <p:spPr>
            <a:xfrm>
              <a:off x="1020783" y="4269052"/>
              <a:ext cx="3147643" cy="819144"/>
            </a:xfrm>
            <a:prstGeom prst="parallelogram">
              <a:avLst>
                <a:gd name="adj" fmla="val 45491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24588" name="组合 35"/>
            <p:cNvGrpSpPr>
              <a:grpSpLocks/>
            </p:cNvGrpSpPr>
            <p:nvPr/>
          </p:nvGrpSpPr>
          <p:grpSpPr bwMode="auto">
            <a:xfrm>
              <a:off x="919012" y="1706529"/>
              <a:ext cx="3752456" cy="3140962"/>
              <a:chOff x="508284" y="2156157"/>
              <a:chExt cx="5150784" cy="4311420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17474" y="2156157"/>
                <a:ext cx="2941594" cy="426834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590" name="图片 3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284" y="2738624"/>
                <a:ext cx="3121423" cy="3728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8" y="5575300"/>
            <a:ext cx="4810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294" y="322929"/>
            <a:ext cx="3458935" cy="345893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322929"/>
            <a:ext cx="3996446" cy="18043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425725" y="2255272"/>
            <a:ext cx="39345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+mj-lt"/>
              </a:rPr>
              <a:t>EndNote</a:t>
            </a:r>
            <a:endParaRPr lang="ru-RU" sz="6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34682" y="3874196"/>
            <a:ext cx="7016863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2800" dirty="0" err="1" smtClean="0">
                <a:solidFill>
                  <a:srgbClr val="4D5156"/>
                </a:solidFill>
                <a:latin typeface="Arial Narrow" panose="020B0606020202030204" pitchFamily="34" charset="0"/>
              </a:rPr>
              <a:t>Комер</a:t>
            </a:r>
            <a:r>
              <a:rPr lang="uk-UA" sz="2800" dirty="0" err="1" smtClean="0">
                <a:solidFill>
                  <a:srgbClr val="4D5156"/>
                </a:solidFill>
                <a:latin typeface="Arial Narrow" panose="020B0606020202030204" pitchFamily="34" charset="0"/>
              </a:rPr>
              <a:t>ційна</a:t>
            </a:r>
            <a:r>
              <a:rPr lang="uk-UA" sz="2800" dirty="0" smtClean="0">
                <a:solidFill>
                  <a:srgbClr val="4D5156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 smtClean="0">
                <a:solidFill>
                  <a:srgbClr val="4D5156"/>
                </a:solidFill>
                <a:latin typeface="Arial Narrow" panose="020B0606020202030204" pitchFamily="34" charset="0"/>
              </a:rPr>
              <a:t>система </a:t>
            </a:r>
            <a:r>
              <a:rPr lang="ru-RU" sz="2800" dirty="0" err="1" smtClean="0">
                <a:solidFill>
                  <a:srgbClr val="4D5156"/>
                </a:solidFill>
                <a:latin typeface="Arial Narrow" panose="020B0606020202030204" pitchFamily="34" charset="0"/>
              </a:rPr>
              <a:t>керування</a:t>
            </a:r>
            <a:r>
              <a:rPr lang="ru-RU" sz="2800" dirty="0" smtClean="0">
                <a:solidFill>
                  <a:srgbClr val="4D5156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 err="1" smtClean="0">
                <a:solidFill>
                  <a:srgbClr val="4D5156"/>
                </a:solidFill>
                <a:latin typeface="Arial Narrow" panose="020B0606020202030204" pitchFamily="34" charset="0"/>
              </a:rPr>
              <a:t>бібліографічною</a:t>
            </a:r>
            <a:r>
              <a:rPr lang="ru-RU" sz="2800" dirty="0" smtClean="0">
                <a:solidFill>
                  <a:srgbClr val="4D5156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 err="1" smtClean="0">
                <a:solidFill>
                  <a:srgbClr val="4D5156"/>
                </a:solidFill>
                <a:latin typeface="Arial Narrow" panose="020B0606020202030204" pitchFamily="34" charset="0"/>
              </a:rPr>
              <a:t>інформацією</a:t>
            </a:r>
            <a:r>
              <a:rPr lang="ru-RU" sz="2800" dirty="0" smtClean="0">
                <a:solidFill>
                  <a:srgbClr val="4D5156"/>
                </a:solidFill>
                <a:latin typeface="Arial Narrow" panose="020B0606020202030204" pitchFamily="34" charset="0"/>
              </a:rPr>
              <a:t>, яка </a:t>
            </a:r>
            <a:r>
              <a:rPr lang="ru-RU" sz="2800" dirty="0" err="1" smtClean="0">
                <a:solidFill>
                  <a:srgbClr val="4D5156"/>
                </a:solidFill>
                <a:latin typeface="Arial Narrow" panose="020B0606020202030204" pitchFamily="34" charset="0"/>
              </a:rPr>
              <a:t>застосовується</a:t>
            </a:r>
            <a:r>
              <a:rPr lang="ru-RU" sz="2800" dirty="0" smtClean="0">
                <a:solidFill>
                  <a:srgbClr val="4D5156"/>
                </a:solidFill>
                <a:latin typeface="Arial Narrow" panose="020B0606020202030204" pitchFamily="34" charset="0"/>
              </a:rPr>
              <a:t> для </a:t>
            </a:r>
            <a:r>
              <a:rPr lang="ru-RU" sz="2800" dirty="0" err="1">
                <a:solidFill>
                  <a:srgbClr val="4D5156"/>
                </a:solidFill>
                <a:latin typeface="Arial Narrow" panose="020B0606020202030204" pitchFamily="34" charset="0"/>
              </a:rPr>
              <a:t>керування</a:t>
            </a:r>
            <a:r>
              <a:rPr lang="ru-RU" sz="2800" dirty="0">
                <a:solidFill>
                  <a:srgbClr val="4D5156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 err="1" smtClean="0">
                <a:solidFill>
                  <a:srgbClr val="4D5156"/>
                </a:solidFill>
                <a:latin typeface="Arial Narrow" panose="020B0606020202030204" pitchFamily="34" charset="0"/>
              </a:rPr>
              <a:t>посиланнями</a:t>
            </a:r>
            <a:r>
              <a:rPr lang="ru-RU" sz="2800" dirty="0" smtClean="0">
                <a:solidFill>
                  <a:srgbClr val="4D5156"/>
                </a:solidFill>
                <a:latin typeface="Arial Narrow" panose="020B0606020202030204" pitchFamily="34" charset="0"/>
              </a:rPr>
              <a:t> та </a:t>
            </a:r>
            <a:r>
              <a:rPr lang="ru-RU" sz="2800" dirty="0" err="1" smtClean="0">
                <a:solidFill>
                  <a:srgbClr val="4D5156"/>
                </a:solidFill>
                <a:latin typeface="Arial Narrow" panose="020B0606020202030204" pitchFamily="34" charset="0"/>
              </a:rPr>
              <a:t>бібліографією</a:t>
            </a:r>
            <a:r>
              <a:rPr lang="ru-RU" sz="2800" dirty="0" smtClean="0">
                <a:solidFill>
                  <a:srgbClr val="4D5156"/>
                </a:solidFill>
                <a:latin typeface="Arial Narrow" panose="020B0606020202030204" pitchFamily="34" charset="0"/>
              </a:rPr>
              <a:t>, </a:t>
            </a:r>
            <a:r>
              <a:rPr lang="ru-RU" sz="2800" dirty="0" err="1" smtClean="0">
                <a:solidFill>
                  <a:srgbClr val="4D5156"/>
                </a:solidFill>
                <a:latin typeface="Arial Narrow" panose="020B0606020202030204" pitchFamily="34" charset="0"/>
              </a:rPr>
              <a:t>що</a:t>
            </a:r>
            <a:r>
              <a:rPr lang="ru-RU" sz="2800" dirty="0" smtClean="0">
                <a:solidFill>
                  <a:srgbClr val="4D5156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 err="1" smtClean="0">
                <a:solidFill>
                  <a:srgbClr val="4D5156"/>
                </a:solidFill>
                <a:latin typeface="Arial Narrow" panose="020B0606020202030204" pitchFamily="34" charset="0"/>
              </a:rPr>
              <a:t>дозволяє</a:t>
            </a:r>
            <a:r>
              <a:rPr lang="ru-RU" sz="2800" dirty="0" smtClean="0">
                <a:solidFill>
                  <a:srgbClr val="4D5156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 err="1" smtClean="0">
                <a:solidFill>
                  <a:srgbClr val="4D5156"/>
                </a:solidFill>
                <a:latin typeface="Arial Narrow" panose="020B0606020202030204" pitchFamily="34" charset="0"/>
              </a:rPr>
              <a:t>відформатувати</a:t>
            </a:r>
            <a:r>
              <a:rPr lang="ru-RU" sz="2800" dirty="0" smtClean="0">
                <a:solidFill>
                  <a:srgbClr val="4D5156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 err="1" smtClean="0">
                <a:solidFill>
                  <a:srgbClr val="4D5156"/>
                </a:solidFill>
                <a:latin typeface="Arial Narrow" panose="020B0606020202030204" pitchFamily="34" charset="0"/>
              </a:rPr>
              <a:t>їх</a:t>
            </a:r>
            <a:r>
              <a:rPr lang="ru-RU" sz="2800" dirty="0" smtClean="0">
                <a:solidFill>
                  <a:srgbClr val="4D5156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 err="1" smtClean="0">
                <a:solidFill>
                  <a:srgbClr val="4D5156"/>
                </a:solidFill>
                <a:latin typeface="Arial Narrow" panose="020B0606020202030204" pitchFamily="34" charset="0"/>
              </a:rPr>
              <a:t>відповідно</a:t>
            </a:r>
            <a:r>
              <a:rPr lang="ru-RU" sz="2800" dirty="0" smtClean="0">
                <a:solidFill>
                  <a:srgbClr val="4D5156"/>
                </a:solidFill>
                <a:latin typeface="Arial Narrow" panose="020B0606020202030204" pitchFamily="34" charset="0"/>
              </a:rPr>
              <a:t> до </a:t>
            </a:r>
            <a:r>
              <a:rPr lang="ru-RU" sz="2800" dirty="0" err="1" smtClean="0">
                <a:solidFill>
                  <a:srgbClr val="4D5156"/>
                </a:solidFill>
                <a:latin typeface="Arial Narrow" panose="020B0606020202030204" pitchFamily="34" charset="0"/>
              </a:rPr>
              <a:t>числених</a:t>
            </a:r>
            <a:r>
              <a:rPr lang="ru-RU" sz="2800" dirty="0" smtClean="0">
                <a:solidFill>
                  <a:srgbClr val="4D5156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 err="1" smtClean="0">
                <a:solidFill>
                  <a:srgbClr val="4D5156"/>
                </a:solidFill>
                <a:latin typeface="Arial Narrow" panose="020B0606020202030204" pitchFamily="34" charset="0"/>
              </a:rPr>
              <a:t>стандартів</a:t>
            </a:r>
            <a:r>
              <a:rPr lang="ru-RU" sz="2800" dirty="0" smtClean="0">
                <a:solidFill>
                  <a:srgbClr val="4D5156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 err="1" smtClean="0">
                <a:solidFill>
                  <a:srgbClr val="4D5156"/>
                </a:solidFill>
                <a:latin typeface="Arial Narrow" panose="020B0606020202030204" pitchFamily="34" charset="0"/>
              </a:rPr>
              <a:t>цитування</a:t>
            </a:r>
            <a:r>
              <a:rPr lang="ru-RU" sz="2800" dirty="0" smtClean="0">
                <a:solidFill>
                  <a:srgbClr val="4D5156"/>
                </a:solidFill>
                <a:latin typeface="Arial Narrow" panose="020B0606020202030204" pitchFamily="34" charset="0"/>
              </a:rPr>
              <a:t>. </a:t>
            </a:r>
          </a:p>
          <a:p>
            <a:pPr>
              <a:lnSpc>
                <a:spcPts val="3500"/>
              </a:lnSpc>
            </a:pPr>
            <a:r>
              <a:rPr lang="ru-RU" sz="2800" dirty="0" err="1" smtClean="0">
                <a:solidFill>
                  <a:srgbClr val="4D5156"/>
                </a:solidFill>
                <a:latin typeface="Arial Narrow" panose="020B0606020202030204" pitchFamily="34" charset="0"/>
              </a:rPr>
              <a:t>Компанія-виробник</a:t>
            </a:r>
            <a:r>
              <a:rPr lang="ru-RU" sz="2800" dirty="0" smtClean="0">
                <a:solidFill>
                  <a:srgbClr val="4D5156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>
                <a:solidFill>
                  <a:srgbClr val="4D5156"/>
                </a:solidFill>
                <a:latin typeface="Arial Narrow" panose="020B0606020202030204" pitchFamily="34" charset="0"/>
              </a:rPr>
              <a:t>— </a:t>
            </a:r>
            <a:r>
              <a:rPr lang="ru-RU" sz="2800" dirty="0" err="1">
                <a:solidFill>
                  <a:srgbClr val="4D5156"/>
                </a:solidFill>
                <a:latin typeface="Arial Narrow" panose="020B0606020202030204" pitchFamily="34" charset="0"/>
              </a:rPr>
              <a:t>Clarivate</a:t>
            </a:r>
            <a:r>
              <a:rPr lang="ru-RU" sz="2800" dirty="0">
                <a:solidFill>
                  <a:srgbClr val="4D5156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 err="1">
                <a:solidFill>
                  <a:srgbClr val="4D5156"/>
                </a:solidFill>
                <a:latin typeface="Arial Narrow" panose="020B0606020202030204" pitchFamily="34" charset="0"/>
              </a:rPr>
              <a:t>Analytics</a:t>
            </a:r>
            <a:r>
              <a:rPr lang="ru-RU" sz="2800" dirty="0">
                <a:solidFill>
                  <a:srgbClr val="4D5156"/>
                </a:solidFill>
                <a:latin typeface="Arial Narrow" panose="020B0606020202030204" pitchFamily="34" charset="0"/>
              </a:rPr>
              <a:t>.</a:t>
            </a:r>
            <a:endParaRPr lang="ru-RU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771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190" t="12892" r="2739" b="10880"/>
          <a:stretch/>
        </p:blipFill>
        <p:spPr>
          <a:xfrm>
            <a:off x="239486" y="1464546"/>
            <a:ext cx="11713028" cy="522514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7460501" y="2075542"/>
            <a:ext cx="4312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u="sng" dirty="0" err="1">
                <a:solidFill>
                  <a:srgbClr val="0563C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uk-UA" sz="2400" u="sng" dirty="0">
                <a:solidFill>
                  <a:srgbClr val="0563C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ru-RU" sz="2400" u="sng" dirty="0" err="1">
                <a:solidFill>
                  <a:srgbClr val="0563C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openscience</a:t>
            </a:r>
            <a:r>
              <a:rPr lang="uk-UA" sz="2400" u="sng" dirty="0">
                <a:solidFill>
                  <a:srgbClr val="0563C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ru-RU" sz="2400" u="sng" dirty="0" err="1">
                <a:solidFill>
                  <a:srgbClr val="0563C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in</a:t>
            </a:r>
            <a:r>
              <a:rPr lang="uk-UA" sz="2400" u="sng" dirty="0">
                <a:solidFill>
                  <a:srgbClr val="0563C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ru-RU" sz="2400" u="sng" dirty="0" err="1">
                <a:solidFill>
                  <a:srgbClr val="0563C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ua</a:t>
            </a:r>
            <a:r>
              <a:rPr lang="uk-UA" sz="2400" u="sng" dirty="0">
                <a:solidFill>
                  <a:srgbClr val="0563C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ru-RU" sz="2400" u="sng" dirty="0" err="1">
                <a:solidFill>
                  <a:srgbClr val="0563C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ua</a:t>
            </a:r>
            <a:r>
              <a:rPr lang="uk-UA" sz="2400" u="sng" dirty="0">
                <a:solidFill>
                  <a:srgbClr val="0563C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ru-RU" sz="2400" u="sng" dirty="0" err="1">
                <a:solidFill>
                  <a:srgbClr val="0563C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journals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5" name="Заголовок 8"/>
          <p:cNvSpPr txBox="1">
            <a:spLocks/>
          </p:cNvSpPr>
          <p:nvPr/>
        </p:nvSpPr>
        <p:spPr bwMode="auto">
          <a:xfrm>
            <a:off x="1802296" y="185134"/>
            <a:ext cx="9006115" cy="114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4000" dirty="0" smtClean="0">
                <a:latin typeface="Arial Narrow" panose="020B0606020202030204" pitchFamily="34" charset="0"/>
              </a:rPr>
              <a:t>ПОШУК </a:t>
            </a:r>
            <a:r>
              <a:rPr lang="uk-UA" sz="4000" dirty="0" smtClean="0">
                <a:latin typeface="Arial Narrow" panose="020B0606020202030204" pitchFamily="34" charset="0"/>
              </a:rPr>
              <a:t>ФАХОВИХ УКРАЇНСЬКИХ ВИДАНЬ</a:t>
            </a:r>
            <a:endParaRPr lang="ru-RU" sz="4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20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10200"/>
            <a:ext cx="12192000" cy="14478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49960" eaLnBrk="1" hangingPunct="1">
              <a:defRPr/>
            </a:pPr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reeform 6"/>
          <p:cNvSpPr>
            <a:spLocks noEditPoints="1"/>
          </p:cNvSpPr>
          <p:nvPr/>
        </p:nvSpPr>
        <p:spPr bwMode="auto">
          <a:xfrm>
            <a:off x="1157288" y="1681163"/>
            <a:ext cx="1401762" cy="3797300"/>
          </a:xfrm>
          <a:custGeom>
            <a:avLst/>
            <a:gdLst>
              <a:gd name="T0" fmla="*/ 730919 w 280"/>
              <a:gd name="T1" fmla="*/ 608766 h 761"/>
              <a:gd name="T2" fmla="*/ 806014 w 280"/>
              <a:gd name="T3" fmla="*/ 668644 h 761"/>
              <a:gd name="T4" fmla="*/ 625787 w 280"/>
              <a:gd name="T5" fmla="*/ 918138 h 761"/>
              <a:gd name="T6" fmla="*/ 560705 w 280"/>
              <a:gd name="T7" fmla="*/ 414160 h 761"/>
              <a:gd name="T8" fmla="*/ 0 w 280"/>
              <a:gd name="T9" fmla="*/ 563857 h 761"/>
              <a:gd name="T10" fmla="*/ 70088 w 280"/>
              <a:gd name="T11" fmla="*/ 1182602 h 761"/>
              <a:gd name="T12" fmla="*/ 455573 w 280"/>
              <a:gd name="T13" fmla="*/ 1317329 h 761"/>
              <a:gd name="T14" fmla="*/ 500630 w 280"/>
              <a:gd name="T15" fmla="*/ 1372217 h 761"/>
              <a:gd name="T16" fmla="*/ 565711 w 280"/>
              <a:gd name="T17" fmla="*/ 1397167 h 761"/>
              <a:gd name="T18" fmla="*/ 440554 w 280"/>
              <a:gd name="T19" fmla="*/ 1916115 h 761"/>
              <a:gd name="T20" fmla="*/ 520655 w 280"/>
              <a:gd name="T21" fmla="*/ 1926094 h 761"/>
              <a:gd name="T22" fmla="*/ 630793 w 280"/>
              <a:gd name="T23" fmla="*/ 2744435 h 761"/>
              <a:gd name="T24" fmla="*/ 645812 w 280"/>
              <a:gd name="T25" fmla="*/ 2959000 h 761"/>
              <a:gd name="T26" fmla="*/ 650819 w 280"/>
              <a:gd name="T27" fmla="*/ 3368170 h 761"/>
              <a:gd name="T28" fmla="*/ 640806 w 280"/>
              <a:gd name="T29" fmla="*/ 3612674 h 761"/>
              <a:gd name="T30" fmla="*/ 540680 w 280"/>
              <a:gd name="T31" fmla="*/ 3677543 h 761"/>
              <a:gd name="T32" fmla="*/ 450567 w 280"/>
              <a:gd name="T33" fmla="*/ 3752391 h 761"/>
              <a:gd name="T34" fmla="*/ 685863 w 280"/>
              <a:gd name="T35" fmla="*/ 3757381 h 761"/>
              <a:gd name="T36" fmla="*/ 916152 w 280"/>
              <a:gd name="T37" fmla="*/ 3777340 h 761"/>
              <a:gd name="T38" fmla="*/ 1066341 w 280"/>
              <a:gd name="T39" fmla="*/ 3772351 h 761"/>
              <a:gd name="T40" fmla="*/ 1161461 w 280"/>
              <a:gd name="T41" fmla="*/ 3672553 h 761"/>
              <a:gd name="T42" fmla="*/ 1091373 w 280"/>
              <a:gd name="T43" fmla="*/ 2774374 h 761"/>
              <a:gd name="T44" fmla="*/ 1056329 w 280"/>
              <a:gd name="T45" fmla="*/ 2624678 h 761"/>
              <a:gd name="T46" fmla="*/ 1076354 w 280"/>
              <a:gd name="T47" fmla="*/ 2365204 h 761"/>
              <a:gd name="T48" fmla="*/ 1171473 w 280"/>
              <a:gd name="T49" fmla="*/ 1995953 h 761"/>
              <a:gd name="T50" fmla="*/ 1211524 w 280"/>
              <a:gd name="T51" fmla="*/ 1995953 h 761"/>
              <a:gd name="T52" fmla="*/ 1181486 w 280"/>
              <a:gd name="T53" fmla="*/ 1671610 h 761"/>
              <a:gd name="T54" fmla="*/ 1156454 w 280"/>
              <a:gd name="T55" fmla="*/ 1477005 h 761"/>
              <a:gd name="T56" fmla="*/ 1181486 w 280"/>
              <a:gd name="T57" fmla="*/ 1257450 h 761"/>
              <a:gd name="T58" fmla="*/ 1321662 w 280"/>
              <a:gd name="T59" fmla="*/ 723533 h 761"/>
              <a:gd name="T60" fmla="*/ 1211524 w 280"/>
              <a:gd name="T61" fmla="*/ 643695 h 761"/>
              <a:gd name="T62" fmla="*/ 1161461 w 280"/>
              <a:gd name="T63" fmla="*/ 553877 h 761"/>
              <a:gd name="T64" fmla="*/ 1131423 w 280"/>
              <a:gd name="T65" fmla="*/ 543897 h 761"/>
              <a:gd name="T66" fmla="*/ 1121410 w 280"/>
              <a:gd name="T67" fmla="*/ 508968 h 761"/>
              <a:gd name="T68" fmla="*/ 1166467 w 280"/>
              <a:gd name="T69" fmla="*/ 439110 h 761"/>
              <a:gd name="T70" fmla="*/ 1141436 w 280"/>
              <a:gd name="T71" fmla="*/ 364261 h 761"/>
              <a:gd name="T72" fmla="*/ 1186492 w 280"/>
              <a:gd name="T73" fmla="*/ 324342 h 761"/>
              <a:gd name="T74" fmla="*/ 1151448 w 280"/>
              <a:gd name="T75" fmla="*/ 294403 h 761"/>
              <a:gd name="T76" fmla="*/ 846064 w 280"/>
              <a:gd name="T77" fmla="*/ 29939 h 761"/>
              <a:gd name="T78" fmla="*/ 585737 w 280"/>
              <a:gd name="T79" fmla="*/ 269454 h 761"/>
              <a:gd name="T80" fmla="*/ 635800 w 280"/>
              <a:gd name="T81" fmla="*/ 444099 h 761"/>
              <a:gd name="T82" fmla="*/ 695875 w 280"/>
              <a:gd name="T83" fmla="*/ 618745 h 761"/>
              <a:gd name="T84" fmla="*/ 836052 w 280"/>
              <a:gd name="T85" fmla="*/ 3537826 h 761"/>
              <a:gd name="T86" fmla="*/ 881108 w 280"/>
              <a:gd name="T87" fmla="*/ 3303302 h 761"/>
              <a:gd name="T88" fmla="*/ 866089 w 280"/>
              <a:gd name="T89" fmla="*/ 2944030 h 761"/>
              <a:gd name="T90" fmla="*/ 936177 w 280"/>
              <a:gd name="T91" fmla="*/ 3138636 h 761"/>
              <a:gd name="T92" fmla="*/ 961209 w 280"/>
              <a:gd name="T93" fmla="*/ 3443018 h 761"/>
              <a:gd name="T94" fmla="*/ 901133 w 280"/>
              <a:gd name="T95" fmla="*/ 3602695 h 761"/>
              <a:gd name="T96" fmla="*/ 841058 w 280"/>
              <a:gd name="T97" fmla="*/ 3662573 h 761"/>
              <a:gd name="T98" fmla="*/ 836052 w 280"/>
              <a:gd name="T99" fmla="*/ 3537826 h 76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80" h="761">
                <a:moveTo>
                  <a:pt x="146" y="122"/>
                </a:moveTo>
                <a:cubicBezTo>
                  <a:pt x="146" y="122"/>
                  <a:pt x="156" y="132"/>
                  <a:pt x="161" y="134"/>
                </a:cubicBezTo>
                <a:cubicBezTo>
                  <a:pt x="161" y="134"/>
                  <a:pt x="128" y="172"/>
                  <a:pt x="125" y="184"/>
                </a:cubicBezTo>
                <a:cubicBezTo>
                  <a:pt x="112" y="83"/>
                  <a:pt x="112" y="83"/>
                  <a:pt x="112" y="83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237"/>
                  <a:pt x="14" y="237"/>
                  <a:pt x="14" y="237"/>
                </a:cubicBezTo>
                <a:cubicBezTo>
                  <a:pt x="91" y="264"/>
                  <a:pt x="91" y="264"/>
                  <a:pt x="91" y="264"/>
                </a:cubicBezTo>
                <a:cubicBezTo>
                  <a:pt x="91" y="264"/>
                  <a:pt x="91" y="271"/>
                  <a:pt x="100" y="275"/>
                </a:cubicBezTo>
                <a:cubicBezTo>
                  <a:pt x="113" y="280"/>
                  <a:pt x="113" y="280"/>
                  <a:pt x="113" y="280"/>
                </a:cubicBezTo>
                <a:cubicBezTo>
                  <a:pt x="113" y="280"/>
                  <a:pt x="86" y="366"/>
                  <a:pt x="88" y="384"/>
                </a:cubicBezTo>
                <a:cubicBezTo>
                  <a:pt x="104" y="386"/>
                  <a:pt x="104" y="386"/>
                  <a:pt x="104" y="386"/>
                </a:cubicBezTo>
                <a:cubicBezTo>
                  <a:pt x="104" y="386"/>
                  <a:pt x="97" y="462"/>
                  <a:pt x="126" y="550"/>
                </a:cubicBezTo>
                <a:cubicBezTo>
                  <a:pt x="126" y="550"/>
                  <a:pt x="128" y="583"/>
                  <a:pt x="129" y="593"/>
                </a:cubicBezTo>
                <a:cubicBezTo>
                  <a:pt x="129" y="604"/>
                  <a:pt x="131" y="662"/>
                  <a:pt x="130" y="675"/>
                </a:cubicBezTo>
                <a:cubicBezTo>
                  <a:pt x="129" y="687"/>
                  <a:pt x="132" y="719"/>
                  <a:pt x="128" y="724"/>
                </a:cubicBezTo>
                <a:cubicBezTo>
                  <a:pt x="123" y="728"/>
                  <a:pt x="114" y="735"/>
                  <a:pt x="108" y="737"/>
                </a:cubicBezTo>
                <a:cubicBezTo>
                  <a:pt x="102" y="739"/>
                  <a:pt x="86" y="747"/>
                  <a:pt x="90" y="752"/>
                </a:cubicBezTo>
                <a:cubicBezTo>
                  <a:pt x="90" y="752"/>
                  <a:pt x="93" y="759"/>
                  <a:pt x="137" y="753"/>
                </a:cubicBezTo>
                <a:cubicBezTo>
                  <a:pt x="137" y="753"/>
                  <a:pt x="137" y="761"/>
                  <a:pt x="183" y="757"/>
                </a:cubicBezTo>
                <a:cubicBezTo>
                  <a:pt x="183" y="757"/>
                  <a:pt x="207" y="756"/>
                  <a:pt x="213" y="756"/>
                </a:cubicBezTo>
                <a:cubicBezTo>
                  <a:pt x="219" y="756"/>
                  <a:pt x="243" y="751"/>
                  <a:pt x="232" y="736"/>
                </a:cubicBezTo>
                <a:cubicBezTo>
                  <a:pt x="232" y="736"/>
                  <a:pt x="243" y="588"/>
                  <a:pt x="218" y="556"/>
                </a:cubicBezTo>
                <a:cubicBezTo>
                  <a:pt x="218" y="556"/>
                  <a:pt x="211" y="535"/>
                  <a:pt x="211" y="526"/>
                </a:cubicBezTo>
                <a:cubicBezTo>
                  <a:pt x="211" y="517"/>
                  <a:pt x="212" y="487"/>
                  <a:pt x="215" y="474"/>
                </a:cubicBezTo>
                <a:cubicBezTo>
                  <a:pt x="217" y="461"/>
                  <a:pt x="236" y="407"/>
                  <a:pt x="234" y="400"/>
                </a:cubicBezTo>
                <a:cubicBezTo>
                  <a:pt x="242" y="400"/>
                  <a:pt x="242" y="400"/>
                  <a:pt x="242" y="400"/>
                </a:cubicBezTo>
                <a:cubicBezTo>
                  <a:pt x="242" y="400"/>
                  <a:pt x="247" y="352"/>
                  <a:pt x="236" y="335"/>
                </a:cubicBezTo>
                <a:cubicBezTo>
                  <a:pt x="225" y="318"/>
                  <a:pt x="231" y="308"/>
                  <a:pt x="231" y="296"/>
                </a:cubicBezTo>
                <a:cubicBezTo>
                  <a:pt x="231" y="283"/>
                  <a:pt x="236" y="252"/>
                  <a:pt x="236" y="252"/>
                </a:cubicBezTo>
                <a:cubicBezTo>
                  <a:pt x="236" y="252"/>
                  <a:pt x="280" y="172"/>
                  <a:pt x="264" y="145"/>
                </a:cubicBezTo>
                <a:cubicBezTo>
                  <a:pt x="264" y="145"/>
                  <a:pt x="261" y="134"/>
                  <a:pt x="242" y="129"/>
                </a:cubicBezTo>
                <a:cubicBezTo>
                  <a:pt x="242" y="129"/>
                  <a:pt x="232" y="115"/>
                  <a:pt x="232" y="111"/>
                </a:cubicBezTo>
                <a:cubicBezTo>
                  <a:pt x="231" y="106"/>
                  <a:pt x="226" y="109"/>
                  <a:pt x="226" y="109"/>
                </a:cubicBezTo>
                <a:cubicBezTo>
                  <a:pt x="224" y="102"/>
                  <a:pt x="224" y="102"/>
                  <a:pt x="224" y="102"/>
                </a:cubicBezTo>
                <a:cubicBezTo>
                  <a:pt x="224" y="102"/>
                  <a:pt x="233" y="105"/>
                  <a:pt x="233" y="88"/>
                </a:cubicBezTo>
                <a:cubicBezTo>
                  <a:pt x="233" y="71"/>
                  <a:pt x="232" y="78"/>
                  <a:pt x="228" y="73"/>
                </a:cubicBezTo>
                <a:cubicBezTo>
                  <a:pt x="224" y="67"/>
                  <a:pt x="233" y="70"/>
                  <a:pt x="237" y="65"/>
                </a:cubicBezTo>
                <a:cubicBezTo>
                  <a:pt x="240" y="61"/>
                  <a:pt x="233" y="65"/>
                  <a:pt x="230" y="59"/>
                </a:cubicBezTo>
                <a:cubicBezTo>
                  <a:pt x="226" y="54"/>
                  <a:pt x="201" y="0"/>
                  <a:pt x="169" y="6"/>
                </a:cubicBezTo>
                <a:cubicBezTo>
                  <a:pt x="136" y="12"/>
                  <a:pt x="119" y="43"/>
                  <a:pt x="117" y="54"/>
                </a:cubicBezTo>
                <a:cubicBezTo>
                  <a:pt x="115" y="65"/>
                  <a:pt x="126" y="85"/>
                  <a:pt x="127" y="89"/>
                </a:cubicBezTo>
                <a:cubicBezTo>
                  <a:pt x="128" y="92"/>
                  <a:pt x="145" y="113"/>
                  <a:pt x="139" y="124"/>
                </a:cubicBezTo>
                <a:moveTo>
                  <a:pt x="167" y="709"/>
                </a:moveTo>
                <a:cubicBezTo>
                  <a:pt x="169" y="697"/>
                  <a:pt x="175" y="671"/>
                  <a:pt x="176" y="662"/>
                </a:cubicBezTo>
                <a:cubicBezTo>
                  <a:pt x="177" y="654"/>
                  <a:pt x="176" y="596"/>
                  <a:pt x="173" y="590"/>
                </a:cubicBezTo>
                <a:cubicBezTo>
                  <a:pt x="173" y="590"/>
                  <a:pt x="186" y="617"/>
                  <a:pt x="187" y="629"/>
                </a:cubicBezTo>
                <a:cubicBezTo>
                  <a:pt x="188" y="640"/>
                  <a:pt x="197" y="680"/>
                  <a:pt x="192" y="690"/>
                </a:cubicBezTo>
                <a:cubicBezTo>
                  <a:pt x="188" y="700"/>
                  <a:pt x="184" y="717"/>
                  <a:pt x="180" y="722"/>
                </a:cubicBezTo>
                <a:cubicBezTo>
                  <a:pt x="177" y="727"/>
                  <a:pt x="168" y="734"/>
                  <a:pt x="168" y="734"/>
                </a:cubicBezTo>
                <a:cubicBezTo>
                  <a:pt x="168" y="734"/>
                  <a:pt x="164" y="720"/>
                  <a:pt x="167" y="709"/>
                </a:cubicBez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9728" tIns="54864" rIns="109728" bIns="54864"/>
          <a:lstStyle/>
          <a:p>
            <a:endParaRPr lang="ru-RU"/>
          </a:p>
        </p:txBody>
      </p:sp>
      <p:grpSp>
        <p:nvGrpSpPr>
          <p:cNvPr id="21" name="组合 20"/>
          <p:cNvGrpSpPr>
            <a:grpSpLocks/>
          </p:cNvGrpSpPr>
          <p:nvPr/>
        </p:nvGrpSpPr>
        <p:grpSpPr bwMode="auto">
          <a:xfrm>
            <a:off x="10564813" y="5010150"/>
            <a:ext cx="644525" cy="642938"/>
            <a:chOff x="10565343" y="5009378"/>
            <a:chExt cx="643467" cy="643467"/>
          </a:xfrm>
        </p:grpSpPr>
        <p:sp>
          <p:nvSpPr>
            <p:cNvPr id="11" name="Oval 118"/>
            <p:cNvSpPr/>
            <p:nvPr/>
          </p:nvSpPr>
          <p:spPr>
            <a:xfrm>
              <a:off x="10565343" y="5009378"/>
              <a:ext cx="643467" cy="643467"/>
            </a:xfrm>
            <a:prstGeom prst="ellipse">
              <a:avLst/>
            </a:prstGeom>
            <a:solidFill>
              <a:srgbClr val="3CBDD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defTabSz="9493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defTabSz="949325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defTabSz="9493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defTabSz="949325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defTabSz="9493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defTabSz="9493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defTabSz="9493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defTabSz="9493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defTabSz="9493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zh-CN" sz="160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399" name="Freeform 620"/>
            <p:cNvSpPr>
              <a:spLocks noEditPoints="1"/>
            </p:cNvSpPr>
            <p:nvPr/>
          </p:nvSpPr>
          <p:spPr bwMode="auto">
            <a:xfrm>
              <a:off x="10723832" y="5182558"/>
              <a:ext cx="326488" cy="285985"/>
            </a:xfrm>
            <a:custGeom>
              <a:avLst/>
              <a:gdLst>
                <a:gd name="T0" fmla="*/ 0 w 282"/>
                <a:gd name="T1" fmla="*/ 0 h 247"/>
                <a:gd name="T2" fmla="*/ 326488 w 282"/>
                <a:gd name="T3" fmla="*/ 0 h 247"/>
                <a:gd name="T4" fmla="*/ 326488 w 282"/>
                <a:gd name="T5" fmla="*/ 40524 h 247"/>
                <a:gd name="T6" fmla="*/ 0 w 282"/>
                <a:gd name="T7" fmla="*/ 40524 h 247"/>
                <a:gd name="T8" fmla="*/ 0 w 282"/>
                <a:gd name="T9" fmla="*/ 0 h 247"/>
                <a:gd name="T10" fmla="*/ 61361 w 282"/>
                <a:gd name="T11" fmla="*/ 61365 h 247"/>
                <a:gd name="T12" fmla="*/ 265127 w 282"/>
                <a:gd name="T13" fmla="*/ 61365 h 247"/>
                <a:gd name="T14" fmla="*/ 265127 w 282"/>
                <a:gd name="T15" fmla="*/ 101889 h 247"/>
                <a:gd name="T16" fmla="*/ 61361 w 282"/>
                <a:gd name="T17" fmla="*/ 101889 h 247"/>
                <a:gd name="T18" fmla="*/ 61361 w 282"/>
                <a:gd name="T19" fmla="*/ 61365 h 247"/>
                <a:gd name="T20" fmla="*/ 61361 w 282"/>
                <a:gd name="T21" fmla="*/ 184096 h 247"/>
                <a:gd name="T22" fmla="*/ 265127 w 282"/>
                <a:gd name="T23" fmla="*/ 184096 h 247"/>
                <a:gd name="T24" fmla="*/ 265127 w 282"/>
                <a:gd name="T25" fmla="*/ 224620 h 247"/>
                <a:gd name="T26" fmla="*/ 61361 w 282"/>
                <a:gd name="T27" fmla="*/ 224620 h 247"/>
                <a:gd name="T28" fmla="*/ 61361 w 282"/>
                <a:gd name="T29" fmla="*/ 184096 h 247"/>
                <a:gd name="T30" fmla="*/ 0 w 282"/>
                <a:gd name="T31" fmla="*/ 122730 h 247"/>
                <a:gd name="T32" fmla="*/ 326488 w 282"/>
                <a:gd name="T33" fmla="*/ 122730 h 247"/>
                <a:gd name="T34" fmla="*/ 326488 w 282"/>
                <a:gd name="T35" fmla="*/ 163255 h 247"/>
                <a:gd name="T36" fmla="*/ 0 w 282"/>
                <a:gd name="T37" fmla="*/ 163255 h 247"/>
                <a:gd name="T38" fmla="*/ 0 w 282"/>
                <a:gd name="T39" fmla="*/ 122730 h 247"/>
                <a:gd name="T40" fmla="*/ 0 w 282"/>
                <a:gd name="T41" fmla="*/ 245461 h 247"/>
                <a:gd name="T42" fmla="*/ 326488 w 282"/>
                <a:gd name="T43" fmla="*/ 245461 h 247"/>
                <a:gd name="T44" fmla="*/ 326488 w 282"/>
                <a:gd name="T45" fmla="*/ 285985 h 247"/>
                <a:gd name="T46" fmla="*/ 0 w 282"/>
                <a:gd name="T47" fmla="*/ 285985 h 247"/>
                <a:gd name="T48" fmla="*/ 0 w 282"/>
                <a:gd name="T49" fmla="*/ 245461 h 2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82" h="247">
                  <a:moveTo>
                    <a:pt x="0" y="0"/>
                  </a:moveTo>
                  <a:lnTo>
                    <a:pt x="282" y="0"/>
                  </a:lnTo>
                  <a:lnTo>
                    <a:pt x="282" y="35"/>
                  </a:lnTo>
                  <a:lnTo>
                    <a:pt x="0" y="35"/>
                  </a:lnTo>
                  <a:lnTo>
                    <a:pt x="0" y="0"/>
                  </a:lnTo>
                  <a:close/>
                  <a:moveTo>
                    <a:pt x="53" y="53"/>
                  </a:moveTo>
                  <a:lnTo>
                    <a:pt x="229" y="53"/>
                  </a:lnTo>
                  <a:lnTo>
                    <a:pt x="229" y="88"/>
                  </a:lnTo>
                  <a:lnTo>
                    <a:pt x="53" y="88"/>
                  </a:lnTo>
                  <a:lnTo>
                    <a:pt x="53" y="53"/>
                  </a:lnTo>
                  <a:close/>
                  <a:moveTo>
                    <a:pt x="53" y="159"/>
                  </a:moveTo>
                  <a:lnTo>
                    <a:pt x="229" y="159"/>
                  </a:lnTo>
                  <a:lnTo>
                    <a:pt x="229" y="194"/>
                  </a:lnTo>
                  <a:lnTo>
                    <a:pt x="53" y="194"/>
                  </a:lnTo>
                  <a:lnTo>
                    <a:pt x="53" y="159"/>
                  </a:lnTo>
                  <a:close/>
                  <a:moveTo>
                    <a:pt x="0" y="106"/>
                  </a:moveTo>
                  <a:lnTo>
                    <a:pt x="282" y="106"/>
                  </a:lnTo>
                  <a:lnTo>
                    <a:pt x="282" y="141"/>
                  </a:lnTo>
                  <a:lnTo>
                    <a:pt x="0" y="141"/>
                  </a:lnTo>
                  <a:lnTo>
                    <a:pt x="0" y="106"/>
                  </a:lnTo>
                  <a:close/>
                  <a:moveTo>
                    <a:pt x="0" y="212"/>
                  </a:moveTo>
                  <a:lnTo>
                    <a:pt x="282" y="212"/>
                  </a:lnTo>
                  <a:lnTo>
                    <a:pt x="282" y="247"/>
                  </a:lnTo>
                  <a:lnTo>
                    <a:pt x="0" y="247"/>
                  </a:lnTo>
                  <a:lnTo>
                    <a:pt x="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9728" tIns="54864" rIns="109728" bIns="54864"/>
            <a:lstStyle/>
            <a:p>
              <a:endParaRPr lang="ru-RU"/>
            </a:p>
          </p:txBody>
        </p:sp>
      </p:grpSp>
      <p:sp>
        <p:nvSpPr>
          <p:cNvPr id="16389" name="TextBox 35"/>
          <p:cNvSpPr txBox="1">
            <a:spLocks noChangeArrowheads="1"/>
          </p:cNvSpPr>
          <p:nvPr/>
        </p:nvSpPr>
        <p:spPr bwMode="auto">
          <a:xfrm>
            <a:off x="1555750" y="5832475"/>
            <a:ext cx="90805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uk-UA" altLang="ru-RU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Плюси </a:t>
            </a:r>
            <a:r>
              <a:rPr lang="en-US" altLang="ru-RU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WoS</a:t>
            </a:r>
            <a:r>
              <a:rPr lang="uk-UA" altLang="ru-RU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en-US" altLang="ru-RU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endParaRPr lang="zh-CN" alt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0" name="组合 19"/>
          <p:cNvGrpSpPr>
            <a:grpSpLocks/>
          </p:cNvGrpSpPr>
          <p:nvPr/>
        </p:nvGrpSpPr>
        <p:grpSpPr bwMode="auto">
          <a:xfrm>
            <a:off x="3754438" y="1838325"/>
            <a:ext cx="6881812" cy="1687513"/>
            <a:chOff x="5340256" y="1834468"/>
            <a:chExt cx="5295996" cy="1215581"/>
          </a:xfrm>
        </p:grpSpPr>
        <p:sp>
          <p:nvSpPr>
            <p:cNvPr id="16394" name="Freeform 5"/>
            <p:cNvSpPr>
              <a:spLocks/>
            </p:cNvSpPr>
            <p:nvPr/>
          </p:nvSpPr>
          <p:spPr bwMode="auto">
            <a:xfrm>
              <a:off x="5340256" y="1927520"/>
              <a:ext cx="274665" cy="239671"/>
            </a:xfrm>
            <a:custGeom>
              <a:avLst/>
              <a:gdLst>
                <a:gd name="T0" fmla="*/ 110724 w 1280"/>
                <a:gd name="T1" fmla="*/ 239671 h 1106"/>
                <a:gd name="T2" fmla="*/ 274665 w 1280"/>
                <a:gd name="T3" fmla="*/ 17769 h 1106"/>
                <a:gd name="T4" fmla="*/ 266940 w 1280"/>
                <a:gd name="T5" fmla="*/ 0 h 1106"/>
                <a:gd name="T6" fmla="*/ 99351 w 1280"/>
                <a:gd name="T7" fmla="*/ 145189 h 1106"/>
                <a:gd name="T8" fmla="*/ 23389 w 1280"/>
                <a:gd name="T9" fmla="*/ 99249 h 1106"/>
                <a:gd name="T10" fmla="*/ 0 w 1280"/>
                <a:gd name="T11" fmla="*/ 121136 h 1106"/>
                <a:gd name="T12" fmla="*/ 110724 w 1280"/>
                <a:gd name="T13" fmla="*/ 239671 h 11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80" h="1106">
                  <a:moveTo>
                    <a:pt x="516" y="1106"/>
                  </a:moveTo>
                  <a:cubicBezTo>
                    <a:pt x="805" y="588"/>
                    <a:pt x="1006" y="321"/>
                    <a:pt x="1280" y="82"/>
                  </a:cubicBezTo>
                  <a:cubicBezTo>
                    <a:pt x="1244" y="0"/>
                    <a:pt x="1244" y="0"/>
                    <a:pt x="1244" y="0"/>
                  </a:cubicBezTo>
                  <a:cubicBezTo>
                    <a:pt x="912" y="207"/>
                    <a:pt x="733" y="363"/>
                    <a:pt x="463" y="670"/>
                  </a:cubicBezTo>
                  <a:cubicBezTo>
                    <a:pt x="319" y="567"/>
                    <a:pt x="238" y="520"/>
                    <a:pt x="109" y="458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219" y="762"/>
                    <a:pt x="338" y="896"/>
                    <a:pt x="516" y="1106"/>
                  </a:cubicBezTo>
                  <a:close/>
                </a:path>
              </a:pathLst>
            </a:custGeom>
            <a:solidFill>
              <a:srgbClr val="3CB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9728" tIns="54864" rIns="109728" bIns="54864"/>
            <a:lstStyle/>
            <a:p>
              <a:endParaRPr lang="ru-RU"/>
            </a:p>
          </p:txBody>
        </p:sp>
        <p:sp>
          <p:nvSpPr>
            <p:cNvPr id="16395" name="Freeform 5"/>
            <p:cNvSpPr>
              <a:spLocks/>
            </p:cNvSpPr>
            <p:nvPr/>
          </p:nvSpPr>
          <p:spPr bwMode="auto">
            <a:xfrm>
              <a:off x="5340256" y="2576193"/>
              <a:ext cx="274665" cy="238084"/>
            </a:xfrm>
            <a:custGeom>
              <a:avLst/>
              <a:gdLst>
                <a:gd name="T0" fmla="*/ 110724 w 1280"/>
                <a:gd name="T1" fmla="*/ 238084 h 1106"/>
                <a:gd name="T2" fmla="*/ 274665 w 1280"/>
                <a:gd name="T3" fmla="*/ 17652 h 1106"/>
                <a:gd name="T4" fmla="*/ 266940 w 1280"/>
                <a:gd name="T5" fmla="*/ 0 h 1106"/>
                <a:gd name="T6" fmla="*/ 99351 w 1280"/>
                <a:gd name="T7" fmla="*/ 144228 h 1106"/>
                <a:gd name="T8" fmla="*/ 23389 w 1280"/>
                <a:gd name="T9" fmla="*/ 98592 h 1106"/>
                <a:gd name="T10" fmla="*/ 0 w 1280"/>
                <a:gd name="T11" fmla="*/ 120334 h 1106"/>
                <a:gd name="T12" fmla="*/ 110724 w 1280"/>
                <a:gd name="T13" fmla="*/ 238084 h 11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80" h="1106">
                  <a:moveTo>
                    <a:pt x="516" y="1106"/>
                  </a:moveTo>
                  <a:cubicBezTo>
                    <a:pt x="805" y="588"/>
                    <a:pt x="1006" y="321"/>
                    <a:pt x="1280" y="82"/>
                  </a:cubicBezTo>
                  <a:cubicBezTo>
                    <a:pt x="1244" y="0"/>
                    <a:pt x="1244" y="0"/>
                    <a:pt x="1244" y="0"/>
                  </a:cubicBezTo>
                  <a:cubicBezTo>
                    <a:pt x="912" y="207"/>
                    <a:pt x="733" y="363"/>
                    <a:pt x="463" y="670"/>
                  </a:cubicBezTo>
                  <a:cubicBezTo>
                    <a:pt x="319" y="567"/>
                    <a:pt x="238" y="520"/>
                    <a:pt x="109" y="458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219" y="762"/>
                    <a:pt x="338" y="896"/>
                    <a:pt x="516" y="1106"/>
                  </a:cubicBezTo>
                  <a:close/>
                </a:path>
              </a:pathLst>
            </a:custGeom>
            <a:solidFill>
              <a:srgbClr val="3CB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9728" tIns="54864" rIns="109728" bIns="54864"/>
            <a:lstStyle/>
            <a:p>
              <a:endParaRPr lang="ru-RU"/>
            </a:p>
          </p:txBody>
        </p:sp>
        <p:sp>
          <p:nvSpPr>
            <p:cNvPr id="16396" name="Text Placeholder 2"/>
            <p:cNvSpPr txBox="1">
              <a:spLocks noChangeArrowheads="1"/>
            </p:cNvSpPr>
            <p:nvPr/>
          </p:nvSpPr>
          <p:spPr bwMode="auto">
            <a:xfrm>
              <a:off x="5871168" y="1834468"/>
              <a:ext cx="4765084" cy="425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20000"/>
                </a:spcBef>
              </a:pPr>
              <a:r>
                <a:rPr lang="uk-UA" altLang="ru-RU" sz="320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висока якість матеріалів;</a:t>
              </a:r>
              <a:endParaRPr lang="en-US" altLang="zh-CN" sz="320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397" name="Text Placeholder 2"/>
            <p:cNvSpPr txBox="1">
              <a:spLocks noChangeArrowheads="1"/>
            </p:cNvSpPr>
            <p:nvPr/>
          </p:nvSpPr>
          <p:spPr bwMode="auto">
            <a:xfrm>
              <a:off x="5871168" y="2340423"/>
              <a:ext cx="4765084" cy="709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r>
                <a:rPr lang="uk-UA" altLang="ru-RU" sz="320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можливість оцінити репутацію журналу та авторів</a:t>
              </a:r>
              <a:endParaRPr lang="en-US" altLang="zh-CN" sz="320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组合 19"/>
          <p:cNvGrpSpPr>
            <a:grpSpLocks/>
          </p:cNvGrpSpPr>
          <p:nvPr/>
        </p:nvGrpSpPr>
        <p:grpSpPr bwMode="auto">
          <a:xfrm>
            <a:off x="10106025" y="407988"/>
            <a:ext cx="1725613" cy="1724025"/>
            <a:chOff x="9830256" y="2214969"/>
            <a:chExt cx="1725386" cy="1724317"/>
          </a:xfrm>
        </p:grpSpPr>
        <p:sp>
          <p:nvSpPr>
            <p:cNvPr id="23" name="任意多边形 20"/>
            <p:cNvSpPr/>
            <p:nvPr/>
          </p:nvSpPr>
          <p:spPr>
            <a:xfrm>
              <a:off x="9830256" y="2214969"/>
              <a:ext cx="1725386" cy="1724317"/>
            </a:xfrm>
            <a:custGeom>
              <a:avLst/>
              <a:gdLst>
                <a:gd name="connsiteX0" fmla="*/ 0 w 1725099"/>
                <a:gd name="connsiteY0" fmla="*/ 862550 h 1725099"/>
                <a:gd name="connsiteX1" fmla="*/ 862550 w 1725099"/>
                <a:gd name="connsiteY1" fmla="*/ 0 h 1725099"/>
                <a:gd name="connsiteX2" fmla="*/ 1725100 w 1725099"/>
                <a:gd name="connsiteY2" fmla="*/ 862550 h 1725099"/>
                <a:gd name="connsiteX3" fmla="*/ 862550 w 1725099"/>
                <a:gd name="connsiteY3" fmla="*/ 1725100 h 1725099"/>
                <a:gd name="connsiteX4" fmla="*/ 0 w 1725099"/>
                <a:gd name="connsiteY4" fmla="*/ 862550 h 1725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5099" h="1725099">
                  <a:moveTo>
                    <a:pt x="0" y="862550"/>
                  </a:moveTo>
                  <a:cubicBezTo>
                    <a:pt x="0" y="386177"/>
                    <a:pt x="386177" y="0"/>
                    <a:pt x="862550" y="0"/>
                  </a:cubicBezTo>
                  <a:cubicBezTo>
                    <a:pt x="1338923" y="0"/>
                    <a:pt x="1725100" y="386177"/>
                    <a:pt x="1725100" y="862550"/>
                  </a:cubicBezTo>
                  <a:cubicBezTo>
                    <a:pt x="1725100" y="1338923"/>
                    <a:pt x="1338923" y="1725100"/>
                    <a:pt x="862550" y="1725100"/>
                  </a:cubicBezTo>
                  <a:cubicBezTo>
                    <a:pt x="386177" y="1725100"/>
                    <a:pt x="0" y="1338923"/>
                    <a:pt x="0" y="862550"/>
                  </a:cubicBezTo>
                  <a:close/>
                </a:path>
              </a:pathLst>
            </a:custGeom>
            <a:solidFill>
              <a:srgbClr val="73C5FF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35185" tIns="335185" rIns="335185" bIns="335185" anchor="ctr"/>
            <a:lstStyle>
              <a:lvl1pPr defTabSz="28892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defTabSz="28892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defTabSz="28892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defTabSz="28892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defTabSz="28892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defTabSz="2889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defTabSz="2889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defTabSz="2889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defTabSz="2889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altLang="zh-CN" sz="65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6393" name="Picture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9455" y="2742398"/>
              <a:ext cx="614797" cy="614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10200"/>
            <a:ext cx="12192000" cy="14478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49960" eaLnBrk="1" hangingPunct="1">
              <a:defRPr/>
            </a:pPr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1" name="组合 20"/>
          <p:cNvGrpSpPr>
            <a:grpSpLocks/>
          </p:cNvGrpSpPr>
          <p:nvPr/>
        </p:nvGrpSpPr>
        <p:grpSpPr bwMode="auto">
          <a:xfrm>
            <a:off x="10564813" y="5010150"/>
            <a:ext cx="644525" cy="642938"/>
            <a:chOff x="10565343" y="5009378"/>
            <a:chExt cx="643467" cy="643467"/>
          </a:xfrm>
        </p:grpSpPr>
        <p:sp>
          <p:nvSpPr>
            <p:cNvPr id="11" name="Oval 118"/>
            <p:cNvSpPr/>
            <p:nvPr/>
          </p:nvSpPr>
          <p:spPr>
            <a:xfrm>
              <a:off x="10565343" y="5009378"/>
              <a:ext cx="643467" cy="643467"/>
            </a:xfrm>
            <a:prstGeom prst="ellipse">
              <a:avLst/>
            </a:prstGeom>
            <a:solidFill>
              <a:srgbClr val="3CBDD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defTabSz="9493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defTabSz="949325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defTabSz="9493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defTabSz="949325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defTabSz="9493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defTabSz="9493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defTabSz="9493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defTabSz="9493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defTabSz="9493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zh-CN" sz="160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421" name="Freeform 620"/>
            <p:cNvSpPr>
              <a:spLocks noEditPoints="1"/>
            </p:cNvSpPr>
            <p:nvPr/>
          </p:nvSpPr>
          <p:spPr bwMode="auto">
            <a:xfrm>
              <a:off x="10723832" y="5182558"/>
              <a:ext cx="326488" cy="285985"/>
            </a:xfrm>
            <a:custGeom>
              <a:avLst/>
              <a:gdLst>
                <a:gd name="T0" fmla="*/ 0 w 282"/>
                <a:gd name="T1" fmla="*/ 0 h 247"/>
                <a:gd name="T2" fmla="*/ 326488 w 282"/>
                <a:gd name="T3" fmla="*/ 0 h 247"/>
                <a:gd name="T4" fmla="*/ 326488 w 282"/>
                <a:gd name="T5" fmla="*/ 40524 h 247"/>
                <a:gd name="T6" fmla="*/ 0 w 282"/>
                <a:gd name="T7" fmla="*/ 40524 h 247"/>
                <a:gd name="T8" fmla="*/ 0 w 282"/>
                <a:gd name="T9" fmla="*/ 0 h 247"/>
                <a:gd name="T10" fmla="*/ 61361 w 282"/>
                <a:gd name="T11" fmla="*/ 61365 h 247"/>
                <a:gd name="T12" fmla="*/ 265127 w 282"/>
                <a:gd name="T13" fmla="*/ 61365 h 247"/>
                <a:gd name="T14" fmla="*/ 265127 w 282"/>
                <a:gd name="T15" fmla="*/ 101889 h 247"/>
                <a:gd name="T16" fmla="*/ 61361 w 282"/>
                <a:gd name="T17" fmla="*/ 101889 h 247"/>
                <a:gd name="T18" fmla="*/ 61361 w 282"/>
                <a:gd name="T19" fmla="*/ 61365 h 247"/>
                <a:gd name="T20" fmla="*/ 61361 w 282"/>
                <a:gd name="T21" fmla="*/ 184096 h 247"/>
                <a:gd name="T22" fmla="*/ 265127 w 282"/>
                <a:gd name="T23" fmla="*/ 184096 h 247"/>
                <a:gd name="T24" fmla="*/ 265127 w 282"/>
                <a:gd name="T25" fmla="*/ 224620 h 247"/>
                <a:gd name="T26" fmla="*/ 61361 w 282"/>
                <a:gd name="T27" fmla="*/ 224620 h 247"/>
                <a:gd name="T28" fmla="*/ 61361 w 282"/>
                <a:gd name="T29" fmla="*/ 184096 h 247"/>
                <a:gd name="T30" fmla="*/ 0 w 282"/>
                <a:gd name="T31" fmla="*/ 122730 h 247"/>
                <a:gd name="T32" fmla="*/ 326488 w 282"/>
                <a:gd name="T33" fmla="*/ 122730 h 247"/>
                <a:gd name="T34" fmla="*/ 326488 w 282"/>
                <a:gd name="T35" fmla="*/ 163255 h 247"/>
                <a:gd name="T36" fmla="*/ 0 w 282"/>
                <a:gd name="T37" fmla="*/ 163255 h 247"/>
                <a:gd name="T38" fmla="*/ 0 w 282"/>
                <a:gd name="T39" fmla="*/ 122730 h 247"/>
                <a:gd name="T40" fmla="*/ 0 w 282"/>
                <a:gd name="T41" fmla="*/ 245461 h 247"/>
                <a:gd name="T42" fmla="*/ 326488 w 282"/>
                <a:gd name="T43" fmla="*/ 245461 h 247"/>
                <a:gd name="T44" fmla="*/ 326488 w 282"/>
                <a:gd name="T45" fmla="*/ 285985 h 247"/>
                <a:gd name="T46" fmla="*/ 0 w 282"/>
                <a:gd name="T47" fmla="*/ 285985 h 247"/>
                <a:gd name="T48" fmla="*/ 0 w 282"/>
                <a:gd name="T49" fmla="*/ 245461 h 2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82" h="247">
                  <a:moveTo>
                    <a:pt x="0" y="0"/>
                  </a:moveTo>
                  <a:lnTo>
                    <a:pt x="282" y="0"/>
                  </a:lnTo>
                  <a:lnTo>
                    <a:pt x="282" y="35"/>
                  </a:lnTo>
                  <a:lnTo>
                    <a:pt x="0" y="35"/>
                  </a:lnTo>
                  <a:lnTo>
                    <a:pt x="0" y="0"/>
                  </a:lnTo>
                  <a:close/>
                  <a:moveTo>
                    <a:pt x="53" y="53"/>
                  </a:moveTo>
                  <a:lnTo>
                    <a:pt x="229" y="53"/>
                  </a:lnTo>
                  <a:lnTo>
                    <a:pt x="229" y="88"/>
                  </a:lnTo>
                  <a:lnTo>
                    <a:pt x="53" y="88"/>
                  </a:lnTo>
                  <a:lnTo>
                    <a:pt x="53" y="53"/>
                  </a:lnTo>
                  <a:close/>
                  <a:moveTo>
                    <a:pt x="53" y="159"/>
                  </a:moveTo>
                  <a:lnTo>
                    <a:pt x="229" y="159"/>
                  </a:lnTo>
                  <a:lnTo>
                    <a:pt x="229" y="194"/>
                  </a:lnTo>
                  <a:lnTo>
                    <a:pt x="53" y="194"/>
                  </a:lnTo>
                  <a:lnTo>
                    <a:pt x="53" y="159"/>
                  </a:lnTo>
                  <a:close/>
                  <a:moveTo>
                    <a:pt x="0" y="106"/>
                  </a:moveTo>
                  <a:lnTo>
                    <a:pt x="282" y="106"/>
                  </a:lnTo>
                  <a:lnTo>
                    <a:pt x="282" y="141"/>
                  </a:lnTo>
                  <a:lnTo>
                    <a:pt x="0" y="141"/>
                  </a:lnTo>
                  <a:lnTo>
                    <a:pt x="0" y="106"/>
                  </a:lnTo>
                  <a:close/>
                  <a:moveTo>
                    <a:pt x="0" y="212"/>
                  </a:moveTo>
                  <a:lnTo>
                    <a:pt x="282" y="212"/>
                  </a:lnTo>
                  <a:lnTo>
                    <a:pt x="282" y="247"/>
                  </a:lnTo>
                  <a:lnTo>
                    <a:pt x="0" y="247"/>
                  </a:lnTo>
                  <a:lnTo>
                    <a:pt x="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9728" tIns="54864" rIns="109728" bIns="54864"/>
            <a:lstStyle/>
            <a:p>
              <a:endParaRPr lang="ru-RU"/>
            </a:p>
          </p:txBody>
        </p:sp>
      </p:grpSp>
      <p:sp>
        <p:nvSpPr>
          <p:cNvPr id="19463" name="TextBox 35"/>
          <p:cNvSpPr txBox="1">
            <a:spLocks noChangeArrowheads="1"/>
          </p:cNvSpPr>
          <p:nvPr/>
        </p:nvSpPr>
        <p:spPr bwMode="auto">
          <a:xfrm>
            <a:off x="1555750" y="5832475"/>
            <a:ext cx="90805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defTabSz="1216025">
              <a:buFont typeface="Arial" panose="020B0604020202020204" pitchFamily="34" charset="0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defTabSz="1216025">
              <a:buFont typeface="Arial" panose="020B0604020202020204" pitchFamily="34" charset="0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uk-UA" altLang="zh-CN" sz="40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Мінуси</a:t>
            </a:r>
            <a:r>
              <a:rPr lang="uk-UA" sz="40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WoS</a:t>
            </a:r>
            <a:r>
              <a:rPr lang="uk-UA" sz="40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та </a:t>
            </a:r>
            <a:r>
              <a:rPr lang="en-US" sz="40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Scopus</a:t>
            </a:r>
            <a:endParaRPr lang="zh-CN" altLang="en-US" sz="4000" b="1" dirty="0" smtClean="0">
              <a:solidFill>
                <a:schemeClr val="bg1"/>
              </a:solidFill>
              <a:latin typeface="+mj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0" name="组合 19"/>
          <p:cNvGrpSpPr>
            <a:grpSpLocks/>
          </p:cNvGrpSpPr>
          <p:nvPr/>
        </p:nvGrpSpPr>
        <p:grpSpPr bwMode="auto">
          <a:xfrm>
            <a:off x="4381274" y="2885283"/>
            <a:ext cx="5590040" cy="1127553"/>
            <a:chOff x="5207595" y="2846378"/>
            <a:chExt cx="5428656" cy="1128089"/>
          </a:xfrm>
        </p:grpSpPr>
        <p:sp>
          <p:nvSpPr>
            <p:cNvPr id="17418" name="Freeform 531"/>
            <p:cNvSpPr>
              <a:spLocks/>
            </p:cNvSpPr>
            <p:nvPr/>
          </p:nvSpPr>
          <p:spPr bwMode="auto">
            <a:xfrm>
              <a:off x="5207595" y="2966570"/>
              <a:ext cx="433668" cy="368262"/>
            </a:xfrm>
            <a:custGeom>
              <a:avLst/>
              <a:gdLst>
                <a:gd name="T0" fmla="*/ 428606 w 514"/>
                <a:gd name="T1" fmla="*/ 295183 h 514"/>
                <a:gd name="T2" fmla="*/ 428606 w 514"/>
                <a:gd name="T3" fmla="*/ 295183 h 514"/>
                <a:gd name="T4" fmla="*/ 297830 w 514"/>
                <a:gd name="T5" fmla="*/ 184131 h 514"/>
                <a:gd name="T6" fmla="*/ 428606 w 514"/>
                <a:gd name="T7" fmla="*/ 73079 h 514"/>
                <a:gd name="T8" fmla="*/ 428606 w 514"/>
                <a:gd name="T9" fmla="*/ 73079 h 514"/>
                <a:gd name="T10" fmla="*/ 431981 w 514"/>
                <a:gd name="T11" fmla="*/ 68780 h 514"/>
                <a:gd name="T12" fmla="*/ 428606 w 514"/>
                <a:gd name="T13" fmla="*/ 56601 h 514"/>
                <a:gd name="T14" fmla="*/ 367015 w 514"/>
                <a:gd name="T15" fmla="*/ 4299 h 514"/>
                <a:gd name="T16" fmla="*/ 352672 w 514"/>
                <a:gd name="T17" fmla="*/ 1433 h 514"/>
                <a:gd name="T18" fmla="*/ 347609 w 514"/>
                <a:gd name="T19" fmla="*/ 4299 h 514"/>
                <a:gd name="T20" fmla="*/ 347609 w 514"/>
                <a:gd name="T21" fmla="*/ 4299 h 514"/>
                <a:gd name="T22" fmla="*/ 216834 w 514"/>
                <a:gd name="T23" fmla="*/ 115351 h 514"/>
                <a:gd name="T24" fmla="*/ 86059 w 514"/>
                <a:gd name="T25" fmla="*/ 4299 h 514"/>
                <a:gd name="T26" fmla="*/ 86059 w 514"/>
                <a:gd name="T27" fmla="*/ 4299 h 514"/>
                <a:gd name="T28" fmla="*/ 80996 w 514"/>
                <a:gd name="T29" fmla="*/ 1433 h 514"/>
                <a:gd name="T30" fmla="*/ 66653 w 514"/>
                <a:gd name="T31" fmla="*/ 4299 h 514"/>
                <a:gd name="T32" fmla="*/ 5062 w 514"/>
                <a:gd name="T33" fmla="*/ 56601 h 514"/>
                <a:gd name="T34" fmla="*/ 1687 w 514"/>
                <a:gd name="T35" fmla="*/ 68780 h 514"/>
                <a:gd name="T36" fmla="*/ 5062 w 514"/>
                <a:gd name="T37" fmla="*/ 73079 h 514"/>
                <a:gd name="T38" fmla="*/ 5062 w 514"/>
                <a:gd name="T39" fmla="*/ 73079 h 514"/>
                <a:gd name="T40" fmla="*/ 135838 w 514"/>
                <a:gd name="T41" fmla="*/ 184131 h 514"/>
                <a:gd name="T42" fmla="*/ 5062 w 514"/>
                <a:gd name="T43" fmla="*/ 295183 h 514"/>
                <a:gd name="T44" fmla="*/ 5062 w 514"/>
                <a:gd name="T45" fmla="*/ 295183 h 514"/>
                <a:gd name="T46" fmla="*/ 1687 w 514"/>
                <a:gd name="T47" fmla="*/ 299482 h 514"/>
                <a:gd name="T48" fmla="*/ 5062 w 514"/>
                <a:gd name="T49" fmla="*/ 311661 h 514"/>
                <a:gd name="T50" fmla="*/ 66653 w 514"/>
                <a:gd name="T51" fmla="*/ 363963 h 514"/>
                <a:gd name="T52" fmla="*/ 80996 w 514"/>
                <a:gd name="T53" fmla="*/ 366829 h 514"/>
                <a:gd name="T54" fmla="*/ 86059 w 514"/>
                <a:gd name="T55" fmla="*/ 363963 h 514"/>
                <a:gd name="T56" fmla="*/ 86059 w 514"/>
                <a:gd name="T57" fmla="*/ 363963 h 514"/>
                <a:gd name="T58" fmla="*/ 216834 w 514"/>
                <a:gd name="T59" fmla="*/ 252911 h 514"/>
                <a:gd name="T60" fmla="*/ 347609 w 514"/>
                <a:gd name="T61" fmla="*/ 363963 h 514"/>
                <a:gd name="T62" fmla="*/ 347609 w 514"/>
                <a:gd name="T63" fmla="*/ 363963 h 514"/>
                <a:gd name="T64" fmla="*/ 352672 w 514"/>
                <a:gd name="T65" fmla="*/ 366829 h 514"/>
                <a:gd name="T66" fmla="*/ 367015 w 514"/>
                <a:gd name="T67" fmla="*/ 363963 h 514"/>
                <a:gd name="T68" fmla="*/ 428606 w 514"/>
                <a:gd name="T69" fmla="*/ 311661 h 514"/>
                <a:gd name="T70" fmla="*/ 431981 w 514"/>
                <a:gd name="T71" fmla="*/ 299482 h 514"/>
                <a:gd name="T72" fmla="*/ 428606 w 514"/>
                <a:gd name="T73" fmla="*/ 295183 h 51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514">
                  <a:moveTo>
                    <a:pt x="508" y="412"/>
                  </a:moveTo>
                  <a:cubicBezTo>
                    <a:pt x="508" y="412"/>
                    <a:pt x="508" y="412"/>
                    <a:pt x="508" y="412"/>
                  </a:cubicBezTo>
                  <a:cubicBezTo>
                    <a:pt x="353" y="257"/>
                    <a:pt x="353" y="257"/>
                    <a:pt x="353" y="257"/>
                  </a:cubicBezTo>
                  <a:cubicBezTo>
                    <a:pt x="508" y="102"/>
                    <a:pt x="508" y="102"/>
                    <a:pt x="508" y="102"/>
                  </a:cubicBezTo>
                  <a:cubicBezTo>
                    <a:pt x="508" y="102"/>
                    <a:pt x="508" y="102"/>
                    <a:pt x="508" y="102"/>
                  </a:cubicBezTo>
                  <a:cubicBezTo>
                    <a:pt x="510" y="100"/>
                    <a:pt x="511" y="98"/>
                    <a:pt x="512" y="96"/>
                  </a:cubicBezTo>
                  <a:cubicBezTo>
                    <a:pt x="514" y="90"/>
                    <a:pt x="513" y="84"/>
                    <a:pt x="508" y="79"/>
                  </a:cubicBezTo>
                  <a:cubicBezTo>
                    <a:pt x="435" y="6"/>
                    <a:pt x="435" y="6"/>
                    <a:pt x="435" y="6"/>
                  </a:cubicBezTo>
                  <a:cubicBezTo>
                    <a:pt x="430" y="1"/>
                    <a:pt x="424" y="0"/>
                    <a:pt x="418" y="2"/>
                  </a:cubicBezTo>
                  <a:cubicBezTo>
                    <a:pt x="416" y="3"/>
                    <a:pt x="414" y="4"/>
                    <a:pt x="412" y="6"/>
                  </a:cubicBezTo>
                  <a:cubicBezTo>
                    <a:pt x="412" y="6"/>
                    <a:pt x="412" y="6"/>
                    <a:pt x="412" y="6"/>
                  </a:cubicBezTo>
                  <a:cubicBezTo>
                    <a:pt x="257" y="161"/>
                    <a:pt x="257" y="161"/>
                    <a:pt x="257" y="161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0" y="4"/>
                    <a:pt x="98" y="3"/>
                    <a:pt x="96" y="2"/>
                  </a:cubicBezTo>
                  <a:cubicBezTo>
                    <a:pt x="90" y="0"/>
                    <a:pt x="84" y="1"/>
                    <a:pt x="79" y="6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1" y="84"/>
                    <a:pt x="0" y="90"/>
                    <a:pt x="2" y="96"/>
                  </a:cubicBezTo>
                  <a:cubicBezTo>
                    <a:pt x="3" y="98"/>
                    <a:pt x="4" y="100"/>
                    <a:pt x="6" y="102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161" y="257"/>
                    <a:pt x="161" y="257"/>
                    <a:pt x="161" y="257"/>
                  </a:cubicBezTo>
                  <a:cubicBezTo>
                    <a:pt x="6" y="412"/>
                    <a:pt x="6" y="412"/>
                    <a:pt x="6" y="412"/>
                  </a:cubicBezTo>
                  <a:cubicBezTo>
                    <a:pt x="6" y="412"/>
                    <a:pt x="6" y="412"/>
                    <a:pt x="6" y="412"/>
                  </a:cubicBezTo>
                  <a:cubicBezTo>
                    <a:pt x="4" y="414"/>
                    <a:pt x="3" y="416"/>
                    <a:pt x="2" y="418"/>
                  </a:cubicBezTo>
                  <a:cubicBezTo>
                    <a:pt x="0" y="424"/>
                    <a:pt x="1" y="430"/>
                    <a:pt x="6" y="435"/>
                  </a:cubicBezTo>
                  <a:cubicBezTo>
                    <a:pt x="79" y="508"/>
                    <a:pt x="79" y="508"/>
                    <a:pt x="79" y="508"/>
                  </a:cubicBezTo>
                  <a:cubicBezTo>
                    <a:pt x="84" y="513"/>
                    <a:pt x="90" y="514"/>
                    <a:pt x="96" y="512"/>
                  </a:cubicBezTo>
                  <a:cubicBezTo>
                    <a:pt x="98" y="511"/>
                    <a:pt x="100" y="510"/>
                    <a:pt x="102" y="508"/>
                  </a:cubicBezTo>
                  <a:cubicBezTo>
                    <a:pt x="102" y="508"/>
                    <a:pt x="102" y="508"/>
                    <a:pt x="102" y="508"/>
                  </a:cubicBezTo>
                  <a:cubicBezTo>
                    <a:pt x="257" y="353"/>
                    <a:pt x="257" y="353"/>
                    <a:pt x="257" y="353"/>
                  </a:cubicBezTo>
                  <a:cubicBezTo>
                    <a:pt x="412" y="508"/>
                    <a:pt x="412" y="508"/>
                    <a:pt x="412" y="508"/>
                  </a:cubicBezTo>
                  <a:cubicBezTo>
                    <a:pt x="412" y="508"/>
                    <a:pt x="412" y="508"/>
                    <a:pt x="412" y="508"/>
                  </a:cubicBezTo>
                  <a:cubicBezTo>
                    <a:pt x="414" y="510"/>
                    <a:pt x="416" y="511"/>
                    <a:pt x="418" y="512"/>
                  </a:cubicBezTo>
                  <a:cubicBezTo>
                    <a:pt x="424" y="514"/>
                    <a:pt x="430" y="513"/>
                    <a:pt x="435" y="508"/>
                  </a:cubicBezTo>
                  <a:cubicBezTo>
                    <a:pt x="508" y="435"/>
                    <a:pt x="508" y="435"/>
                    <a:pt x="508" y="435"/>
                  </a:cubicBezTo>
                  <a:cubicBezTo>
                    <a:pt x="513" y="430"/>
                    <a:pt x="514" y="424"/>
                    <a:pt x="512" y="418"/>
                  </a:cubicBezTo>
                  <a:cubicBezTo>
                    <a:pt x="511" y="416"/>
                    <a:pt x="510" y="414"/>
                    <a:pt x="508" y="412"/>
                  </a:cubicBezTo>
                  <a:close/>
                </a:path>
              </a:pathLst>
            </a:custGeom>
            <a:solidFill>
              <a:srgbClr val="4454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9728" tIns="54864" rIns="109728" bIns="54864"/>
            <a:lstStyle/>
            <a:p>
              <a:endParaRPr lang="ru-RU"/>
            </a:p>
          </p:txBody>
        </p:sp>
        <p:sp>
          <p:nvSpPr>
            <p:cNvPr id="17419" name="Text Placeholder 2"/>
            <p:cNvSpPr txBox="1">
              <a:spLocks noChangeArrowheads="1"/>
            </p:cNvSpPr>
            <p:nvPr/>
          </p:nvSpPr>
          <p:spPr bwMode="auto">
            <a:xfrm>
              <a:off x="6045497" y="2846378"/>
              <a:ext cx="4590754" cy="112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20000"/>
                </a:spcBef>
              </a:pPr>
              <a:r>
                <a:rPr lang="uk-UA" altLang="ru-RU" sz="3200" dirty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Необхідно мати </a:t>
              </a:r>
              <a:r>
                <a:rPr lang="uk-UA" altLang="ru-RU" sz="3200" dirty="0" smtClean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доступ</a:t>
              </a:r>
              <a:r>
                <a:rPr lang="en-US" altLang="ru-RU" sz="3200" dirty="0" smtClean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altLang="ru-RU" sz="3200" dirty="0" smtClean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 бази даних</a:t>
              </a:r>
              <a:endParaRPr lang="en-US" altLang="zh-CN" sz="3200" dirty="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22" name="Freeform 9"/>
          <p:cNvSpPr>
            <a:spLocks noEditPoints="1"/>
          </p:cNvSpPr>
          <p:nvPr/>
        </p:nvSpPr>
        <p:spPr bwMode="auto">
          <a:xfrm>
            <a:off x="2270125" y="1628775"/>
            <a:ext cx="1100138" cy="4024313"/>
          </a:xfrm>
          <a:custGeom>
            <a:avLst/>
            <a:gdLst>
              <a:gd name="T0" fmla="*/ 107 w 223"/>
              <a:gd name="T1" fmla="*/ 1 h 905"/>
              <a:gd name="T2" fmla="*/ 147 w 223"/>
              <a:gd name="T3" fmla="*/ 36 h 905"/>
              <a:gd name="T4" fmla="*/ 154 w 223"/>
              <a:gd name="T5" fmla="*/ 62 h 905"/>
              <a:gd name="T6" fmla="*/ 160 w 223"/>
              <a:gd name="T7" fmla="*/ 98 h 905"/>
              <a:gd name="T8" fmla="*/ 171 w 223"/>
              <a:gd name="T9" fmla="*/ 133 h 905"/>
              <a:gd name="T10" fmla="*/ 178 w 223"/>
              <a:gd name="T11" fmla="*/ 151 h 905"/>
              <a:gd name="T12" fmla="*/ 210 w 223"/>
              <a:gd name="T13" fmla="*/ 170 h 905"/>
              <a:gd name="T14" fmla="*/ 221 w 223"/>
              <a:gd name="T15" fmla="*/ 238 h 905"/>
              <a:gd name="T16" fmla="*/ 214 w 223"/>
              <a:gd name="T17" fmla="*/ 296 h 905"/>
              <a:gd name="T18" fmla="*/ 191 w 223"/>
              <a:gd name="T19" fmla="*/ 313 h 905"/>
              <a:gd name="T20" fmla="*/ 198 w 223"/>
              <a:gd name="T21" fmla="*/ 371 h 905"/>
              <a:gd name="T22" fmla="*/ 206 w 223"/>
              <a:gd name="T23" fmla="*/ 414 h 905"/>
              <a:gd name="T24" fmla="*/ 194 w 223"/>
              <a:gd name="T25" fmla="*/ 416 h 905"/>
              <a:gd name="T26" fmla="*/ 189 w 223"/>
              <a:gd name="T27" fmla="*/ 474 h 905"/>
              <a:gd name="T28" fmla="*/ 172 w 223"/>
              <a:gd name="T29" fmla="*/ 570 h 905"/>
              <a:gd name="T30" fmla="*/ 165 w 223"/>
              <a:gd name="T31" fmla="*/ 582 h 905"/>
              <a:gd name="T32" fmla="*/ 157 w 223"/>
              <a:gd name="T33" fmla="*/ 582 h 905"/>
              <a:gd name="T34" fmla="*/ 155 w 223"/>
              <a:gd name="T35" fmla="*/ 611 h 905"/>
              <a:gd name="T36" fmla="*/ 149 w 223"/>
              <a:gd name="T37" fmla="*/ 670 h 905"/>
              <a:gd name="T38" fmla="*/ 123 w 223"/>
              <a:gd name="T39" fmla="*/ 764 h 905"/>
              <a:gd name="T40" fmla="*/ 141 w 223"/>
              <a:gd name="T41" fmla="*/ 817 h 905"/>
              <a:gd name="T42" fmla="*/ 156 w 223"/>
              <a:gd name="T43" fmla="*/ 852 h 905"/>
              <a:gd name="T44" fmla="*/ 133 w 223"/>
              <a:gd name="T45" fmla="*/ 854 h 905"/>
              <a:gd name="T46" fmla="*/ 122 w 223"/>
              <a:gd name="T47" fmla="*/ 846 h 905"/>
              <a:gd name="T48" fmla="*/ 125 w 223"/>
              <a:gd name="T49" fmla="*/ 864 h 905"/>
              <a:gd name="T50" fmla="*/ 112 w 223"/>
              <a:gd name="T51" fmla="*/ 905 h 905"/>
              <a:gd name="T52" fmla="*/ 107 w 223"/>
              <a:gd name="T53" fmla="*/ 905 h 905"/>
              <a:gd name="T54" fmla="*/ 107 w 223"/>
              <a:gd name="T55" fmla="*/ 636 h 905"/>
              <a:gd name="T56" fmla="*/ 109 w 223"/>
              <a:gd name="T57" fmla="*/ 621 h 905"/>
              <a:gd name="T58" fmla="*/ 109 w 223"/>
              <a:gd name="T59" fmla="*/ 580 h 905"/>
              <a:gd name="T60" fmla="*/ 107 w 223"/>
              <a:gd name="T61" fmla="*/ 596 h 905"/>
              <a:gd name="T62" fmla="*/ 107 w 223"/>
              <a:gd name="T63" fmla="*/ 1 h 905"/>
              <a:gd name="T64" fmla="*/ 106 w 223"/>
              <a:gd name="T65" fmla="*/ 1 h 905"/>
              <a:gd name="T66" fmla="*/ 107 w 223"/>
              <a:gd name="T67" fmla="*/ 1 h 905"/>
              <a:gd name="T68" fmla="*/ 107 w 223"/>
              <a:gd name="T69" fmla="*/ 596 h 905"/>
              <a:gd name="T70" fmla="*/ 104 w 223"/>
              <a:gd name="T71" fmla="*/ 611 h 905"/>
              <a:gd name="T72" fmla="*/ 105 w 223"/>
              <a:gd name="T73" fmla="*/ 632 h 905"/>
              <a:gd name="T74" fmla="*/ 106 w 223"/>
              <a:gd name="T75" fmla="*/ 645 h 905"/>
              <a:gd name="T76" fmla="*/ 107 w 223"/>
              <a:gd name="T77" fmla="*/ 636 h 905"/>
              <a:gd name="T78" fmla="*/ 107 w 223"/>
              <a:gd name="T79" fmla="*/ 905 h 905"/>
              <a:gd name="T80" fmla="*/ 89 w 223"/>
              <a:gd name="T81" fmla="*/ 869 h 905"/>
              <a:gd name="T82" fmla="*/ 88 w 223"/>
              <a:gd name="T83" fmla="*/ 831 h 905"/>
              <a:gd name="T84" fmla="*/ 81 w 223"/>
              <a:gd name="T85" fmla="*/ 789 h 905"/>
              <a:gd name="T86" fmla="*/ 52 w 223"/>
              <a:gd name="T87" fmla="*/ 662 h 905"/>
              <a:gd name="T88" fmla="*/ 53 w 223"/>
              <a:gd name="T89" fmla="*/ 606 h 905"/>
              <a:gd name="T90" fmla="*/ 50 w 223"/>
              <a:gd name="T91" fmla="*/ 579 h 905"/>
              <a:gd name="T92" fmla="*/ 34 w 223"/>
              <a:gd name="T93" fmla="*/ 565 h 905"/>
              <a:gd name="T94" fmla="*/ 29 w 223"/>
              <a:gd name="T95" fmla="*/ 465 h 905"/>
              <a:gd name="T96" fmla="*/ 31 w 223"/>
              <a:gd name="T97" fmla="*/ 410 h 905"/>
              <a:gd name="T98" fmla="*/ 11 w 223"/>
              <a:gd name="T99" fmla="*/ 407 h 905"/>
              <a:gd name="T100" fmla="*/ 27 w 223"/>
              <a:gd name="T101" fmla="*/ 360 h 905"/>
              <a:gd name="T102" fmla="*/ 30 w 223"/>
              <a:gd name="T103" fmla="*/ 326 h 905"/>
              <a:gd name="T104" fmla="*/ 2 w 223"/>
              <a:gd name="T105" fmla="*/ 302 h 905"/>
              <a:gd name="T106" fmla="*/ 2 w 223"/>
              <a:gd name="T107" fmla="*/ 234 h 905"/>
              <a:gd name="T108" fmla="*/ 7 w 223"/>
              <a:gd name="T109" fmla="*/ 204 h 905"/>
              <a:gd name="T110" fmla="*/ 27 w 223"/>
              <a:gd name="T111" fmla="*/ 154 h 905"/>
              <a:gd name="T112" fmla="*/ 48 w 223"/>
              <a:gd name="T113" fmla="*/ 145 h 905"/>
              <a:gd name="T114" fmla="*/ 50 w 223"/>
              <a:gd name="T115" fmla="*/ 126 h 905"/>
              <a:gd name="T116" fmla="*/ 63 w 223"/>
              <a:gd name="T117" fmla="*/ 101 h 905"/>
              <a:gd name="T118" fmla="*/ 64 w 223"/>
              <a:gd name="T119" fmla="*/ 64 h 905"/>
              <a:gd name="T120" fmla="*/ 106 w 223"/>
              <a:gd name="T121" fmla="*/ 1 h 90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23" h="905">
                <a:moveTo>
                  <a:pt x="107" y="1"/>
                </a:moveTo>
                <a:cubicBezTo>
                  <a:pt x="127" y="0"/>
                  <a:pt x="143" y="19"/>
                  <a:pt x="147" y="36"/>
                </a:cubicBezTo>
                <a:cubicBezTo>
                  <a:pt x="151" y="54"/>
                  <a:pt x="154" y="53"/>
                  <a:pt x="154" y="62"/>
                </a:cubicBezTo>
                <a:cubicBezTo>
                  <a:pt x="154" y="72"/>
                  <a:pt x="158" y="83"/>
                  <a:pt x="160" y="98"/>
                </a:cubicBezTo>
                <a:cubicBezTo>
                  <a:pt x="162" y="114"/>
                  <a:pt x="163" y="124"/>
                  <a:pt x="171" y="133"/>
                </a:cubicBezTo>
                <a:cubicBezTo>
                  <a:pt x="179" y="142"/>
                  <a:pt x="178" y="151"/>
                  <a:pt x="178" y="151"/>
                </a:cubicBezTo>
                <a:cubicBezTo>
                  <a:pt x="178" y="151"/>
                  <a:pt x="204" y="153"/>
                  <a:pt x="210" y="170"/>
                </a:cubicBezTo>
                <a:cubicBezTo>
                  <a:pt x="217" y="188"/>
                  <a:pt x="218" y="218"/>
                  <a:pt x="221" y="238"/>
                </a:cubicBezTo>
                <a:cubicBezTo>
                  <a:pt x="223" y="258"/>
                  <a:pt x="221" y="281"/>
                  <a:pt x="214" y="296"/>
                </a:cubicBezTo>
                <a:cubicBezTo>
                  <a:pt x="207" y="311"/>
                  <a:pt x="191" y="313"/>
                  <a:pt x="191" y="313"/>
                </a:cubicBezTo>
                <a:cubicBezTo>
                  <a:pt x="191" y="313"/>
                  <a:pt x="189" y="344"/>
                  <a:pt x="198" y="371"/>
                </a:cubicBezTo>
                <a:cubicBezTo>
                  <a:pt x="207" y="399"/>
                  <a:pt x="213" y="413"/>
                  <a:pt x="206" y="414"/>
                </a:cubicBezTo>
                <a:cubicBezTo>
                  <a:pt x="198" y="416"/>
                  <a:pt x="194" y="416"/>
                  <a:pt x="194" y="416"/>
                </a:cubicBezTo>
                <a:cubicBezTo>
                  <a:pt x="194" y="416"/>
                  <a:pt x="194" y="451"/>
                  <a:pt x="189" y="474"/>
                </a:cubicBezTo>
                <a:cubicBezTo>
                  <a:pt x="184" y="497"/>
                  <a:pt x="172" y="555"/>
                  <a:pt x="172" y="570"/>
                </a:cubicBezTo>
                <a:cubicBezTo>
                  <a:pt x="172" y="584"/>
                  <a:pt x="171" y="582"/>
                  <a:pt x="165" y="582"/>
                </a:cubicBezTo>
                <a:cubicBezTo>
                  <a:pt x="160" y="582"/>
                  <a:pt x="157" y="582"/>
                  <a:pt x="157" y="582"/>
                </a:cubicBezTo>
                <a:cubicBezTo>
                  <a:pt x="157" y="582"/>
                  <a:pt x="158" y="605"/>
                  <a:pt x="155" y="611"/>
                </a:cubicBezTo>
                <a:cubicBezTo>
                  <a:pt x="152" y="616"/>
                  <a:pt x="157" y="642"/>
                  <a:pt x="149" y="670"/>
                </a:cubicBezTo>
                <a:cubicBezTo>
                  <a:pt x="140" y="697"/>
                  <a:pt x="123" y="744"/>
                  <a:pt x="123" y="764"/>
                </a:cubicBezTo>
                <a:cubicBezTo>
                  <a:pt x="123" y="783"/>
                  <a:pt x="132" y="807"/>
                  <a:pt x="141" y="817"/>
                </a:cubicBezTo>
                <a:cubicBezTo>
                  <a:pt x="150" y="827"/>
                  <a:pt x="163" y="847"/>
                  <a:pt x="156" y="852"/>
                </a:cubicBezTo>
                <a:cubicBezTo>
                  <a:pt x="149" y="857"/>
                  <a:pt x="139" y="856"/>
                  <a:pt x="133" y="854"/>
                </a:cubicBezTo>
                <a:cubicBezTo>
                  <a:pt x="127" y="852"/>
                  <a:pt x="122" y="846"/>
                  <a:pt x="122" y="846"/>
                </a:cubicBezTo>
                <a:cubicBezTo>
                  <a:pt x="122" y="846"/>
                  <a:pt x="122" y="856"/>
                  <a:pt x="125" y="864"/>
                </a:cubicBezTo>
                <a:cubicBezTo>
                  <a:pt x="128" y="871"/>
                  <a:pt x="125" y="905"/>
                  <a:pt x="112" y="905"/>
                </a:cubicBezTo>
                <a:cubicBezTo>
                  <a:pt x="110" y="905"/>
                  <a:pt x="108" y="905"/>
                  <a:pt x="107" y="905"/>
                </a:cubicBezTo>
                <a:cubicBezTo>
                  <a:pt x="107" y="636"/>
                  <a:pt x="107" y="636"/>
                  <a:pt x="107" y="636"/>
                </a:cubicBezTo>
                <a:cubicBezTo>
                  <a:pt x="107" y="631"/>
                  <a:pt x="108" y="624"/>
                  <a:pt x="109" y="621"/>
                </a:cubicBezTo>
                <a:cubicBezTo>
                  <a:pt x="112" y="614"/>
                  <a:pt x="110" y="600"/>
                  <a:pt x="109" y="580"/>
                </a:cubicBezTo>
                <a:cubicBezTo>
                  <a:pt x="109" y="580"/>
                  <a:pt x="108" y="588"/>
                  <a:pt x="107" y="596"/>
                </a:cubicBezTo>
                <a:lnTo>
                  <a:pt x="107" y="1"/>
                </a:lnTo>
                <a:close/>
                <a:moveTo>
                  <a:pt x="106" y="1"/>
                </a:moveTo>
                <a:cubicBezTo>
                  <a:pt x="107" y="1"/>
                  <a:pt x="107" y="1"/>
                  <a:pt x="107" y="1"/>
                </a:cubicBezTo>
                <a:cubicBezTo>
                  <a:pt x="107" y="596"/>
                  <a:pt x="107" y="596"/>
                  <a:pt x="107" y="596"/>
                </a:cubicBezTo>
                <a:cubicBezTo>
                  <a:pt x="106" y="602"/>
                  <a:pt x="105" y="608"/>
                  <a:pt x="104" y="611"/>
                </a:cubicBezTo>
                <a:cubicBezTo>
                  <a:pt x="102" y="620"/>
                  <a:pt x="105" y="626"/>
                  <a:pt x="105" y="632"/>
                </a:cubicBezTo>
                <a:cubicBezTo>
                  <a:pt x="105" y="637"/>
                  <a:pt x="106" y="645"/>
                  <a:pt x="106" y="645"/>
                </a:cubicBezTo>
                <a:cubicBezTo>
                  <a:pt x="106" y="645"/>
                  <a:pt x="106" y="641"/>
                  <a:pt x="107" y="636"/>
                </a:cubicBezTo>
                <a:cubicBezTo>
                  <a:pt x="107" y="905"/>
                  <a:pt x="107" y="905"/>
                  <a:pt x="107" y="905"/>
                </a:cubicBezTo>
                <a:cubicBezTo>
                  <a:pt x="96" y="901"/>
                  <a:pt x="88" y="888"/>
                  <a:pt x="89" y="869"/>
                </a:cubicBezTo>
                <a:cubicBezTo>
                  <a:pt x="89" y="847"/>
                  <a:pt x="84" y="843"/>
                  <a:pt x="88" y="831"/>
                </a:cubicBezTo>
                <a:cubicBezTo>
                  <a:pt x="91" y="818"/>
                  <a:pt x="87" y="809"/>
                  <a:pt x="81" y="789"/>
                </a:cubicBezTo>
                <a:cubicBezTo>
                  <a:pt x="75" y="769"/>
                  <a:pt x="51" y="684"/>
                  <a:pt x="52" y="662"/>
                </a:cubicBezTo>
                <a:cubicBezTo>
                  <a:pt x="53" y="640"/>
                  <a:pt x="56" y="621"/>
                  <a:pt x="53" y="606"/>
                </a:cubicBezTo>
                <a:cubicBezTo>
                  <a:pt x="51" y="592"/>
                  <a:pt x="50" y="579"/>
                  <a:pt x="50" y="579"/>
                </a:cubicBezTo>
                <a:cubicBezTo>
                  <a:pt x="50" y="579"/>
                  <a:pt x="34" y="586"/>
                  <a:pt x="34" y="565"/>
                </a:cubicBezTo>
                <a:cubicBezTo>
                  <a:pt x="34" y="544"/>
                  <a:pt x="31" y="483"/>
                  <a:pt x="29" y="465"/>
                </a:cubicBezTo>
                <a:cubicBezTo>
                  <a:pt x="28" y="446"/>
                  <a:pt x="31" y="410"/>
                  <a:pt x="31" y="410"/>
                </a:cubicBezTo>
                <a:cubicBezTo>
                  <a:pt x="31" y="410"/>
                  <a:pt x="16" y="409"/>
                  <a:pt x="11" y="407"/>
                </a:cubicBezTo>
                <a:cubicBezTo>
                  <a:pt x="6" y="405"/>
                  <a:pt x="24" y="373"/>
                  <a:pt x="27" y="360"/>
                </a:cubicBezTo>
                <a:cubicBezTo>
                  <a:pt x="31" y="348"/>
                  <a:pt x="30" y="326"/>
                  <a:pt x="30" y="326"/>
                </a:cubicBezTo>
                <a:cubicBezTo>
                  <a:pt x="30" y="326"/>
                  <a:pt x="3" y="325"/>
                  <a:pt x="2" y="302"/>
                </a:cubicBezTo>
                <a:cubicBezTo>
                  <a:pt x="1" y="279"/>
                  <a:pt x="0" y="247"/>
                  <a:pt x="2" y="234"/>
                </a:cubicBezTo>
                <a:cubicBezTo>
                  <a:pt x="4" y="220"/>
                  <a:pt x="5" y="222"/>
                  <a:pt x="7" y="204"/>
                </a:cubicBezTo>
                <a:cubicBezTo>
                  <a:pt x="9" y="186"/>
                  <a:pt x="18" y="155"/>
                  <a:pt x="27" y="154"/>
                </a:cubicBezTo>
                <a:cubicBezTo>
                  <a:pt x="36" y="153"/>
                  <a:pt x="48" y="145"/>
                  <a:pt x="48" y="145"/>
                </a:cubicBezTo>
                <a:cubicBezTo>
                  <a:pt x="48" y="145"/>
                  <a:pt x="39" y="135"/>
                  <a:pt x="50" y="126"/>
                </a:cubicBezTo>
                <a:cubicBezTo>
                  <a:pt x="61" y="117"/>
                  <a:pt x="68" y="113"/>
                  <a:pt x="63" y="101"/>
                </a:cubicBezTo>
                <a:cubicBezTo>
                  <a:pt x="58" y="89"/>
                  <a:pt x="61" y="80"/>
                  <a:pt x="64" y="64"/>
                </a:cubicBezTo>
                <a:cubicBezTo>
                  <a:pt x="67" y="49"/>
                  <a:pt x="75" y="1"/>
                  <a:pt x="106" y="1"/>
                </a:cubicBez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682" tIns="60841" rIns="121682" bIns="60841"/>
          <a:lstStyle/>
          <a:p>
            <a:endParaRPr lang="ru-RU"/>
          </a:p>
        </p:txBody>
      </p:sp>
      <p:grpSp>
        <p:nvGrpSpPr>
          <p:cNvPr id="23" name="组合 19"/>
          <p:cNvGrpSpPr>
            <a:grpSpLocks/>
          </p:cNvGrpSpPr>
          <p:nvPr/>
        </p:nvGrpSpPr>
        <p:grpSpPr bwMode="auto">
          <a:xfrm rot="10800000">
            <a:off x="10106025" y="407988"/>
            <a:ext cx="1725613" cy="1724025"/>
            <a:chOff x="9830256" y="2214969"/>
            <a:chExt cx="1725386" cy="1724317"/>
          </a:xfrm>
        </p:grpSpPr>
        <p:sp>
          <p:nvSpPr>
            <p:cNvPr id="24" name="任意多边形 20"/>
            <p:cNvSpPr/>
            <p:nvPr/>
          </p:nvSpPr>
          <p:spPr>
            <a:xfrm>
              <a:off x="9830256" y="2214969"/>
              <a:ext cx="1725386" cy="1724317"/>
            </a:xfrm>
            <a:custGeom>
              <a:avLst/>
              <a:gdLst>
                <a:gd name="connsiteX0" fmla="*/ 0 w 1725099"/>
                <a:gd name="connsiteY0" fmla="*/ 862550 h 1725099"/>
                <a:gd name="connsiteX1" fmla="*/ 862550 w 1725099"/>
                <a:gd name="connsiteY1" fmla="*/ 0 h 1725099"/>
                <a:gd name="connsiteX2" fmla="*/ 1725100 w 1725099"/>
                <a:gd name="connsiteY2" fmla="*/ 862550 h 1725099"/>
                <a:gd name="connsiteX3" fmla="*/ 862550 w 1725099"/>
                <a:gd name="connsiteY3" fmla="*/ 1725100 h 1725099"/>
                <a:gd name="connsiteX4" fmla="*/ 0 w 1725099"/>
                <a:gd name="connsiteY4" fmla="*/ 862550 h 1725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5099" h="1725099">
                  <a:moveTo>
                    <a:pt x="0" y="862550"/>
                  </a:moveTo>
                  <a:cubicBezTo>
                    <a:pt x="0" y="386177"/>
                    <a:pt x="386177" y="0"/>
                    <a:pt x="862550" y="0"/>
                  </a:cubicBezTo>
                  <a:cubicBezTo>
                    <a:pt x="1338923" y="0"/>
                    <a:pt x="1725100" y="386177"/>
                    <a:pt x="1725100" y="862550"/>
                  </a:cubicBezTo>
                  <a:cubicBezTo>
                    <a:pt x="1725100" y="1338923"/>
                    <a:pt x="1338923" y="1725100"/>
                    <a:pt x="862550" y="1725100"/>
                  </a:cubicBezTo>
                  <a:cubicBezTo>
                    <a:pt x="386177" y="1725100"/>
                    <a:pt x="0" y="1338923"/>
                    <a:pt x="0" y="862550"/>
                  </a:cubicBezTo>
                  <a:close/>
                </a:path>
              </a:pathLst>
            </a:custGeom>
            <a:solidFill>
              <a:srgbClr val="73C5FF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35185" tIns="335185" rIns="335185" bIns="335185" anchor="ctr"/>
            <a:lstStyle>
              <a:lvl1pPr defTabSz="28892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defTabSz="28892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defTabSz="28892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defTabSz="28892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defTabSz="28892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defTabSz="2889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defTabSz="2889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defTabSz="2889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defTabSz="2889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altLang="zh-CN" sz="65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7417" name="Picture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9455" y="2742398"/>
              <a:ext cx="614797" cy="614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463" grpId="0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>
            <a:grpSpLocks/>
          </p:cNvGrpSpPr>
          <p:nvPr/>
        </p:nvGrpSpPr>
        <p:grpSpPr bwMode="auto">
          <a:xfrm>
            <a:off x="3614738" y="1912938"/>
            <a:ext cx="4794250" cy="4945062"/>
            <a:chOff x="3615336" y="1913390"/>
            <a:chExt cx="4794303" cy="4944610"/>
          </a:xfrm>
        </p:grpSpPr>
        <p:sp>
          <p:nvSpPr>
            <p:cNvPr id="2" name="AutoShape 2"/>
            <p:cNvSpPr/>
            <p:nvPr/>
          </p:nvSpPr>
          <p:spPr bwMode="auto">
            <a:xfrm>
              <a:off x="4421795" y="2532458"/>
              <a:ext cx="3225836" cy="4325542"/>
            </a:xfrm>
            <a:custGeom>
              <a:avLst/>
              <a:gdLst>
                <a:gd name="T0" fmla="*/ 1314450 w 20607"/>
                <a:gd name="T1" fmla="*/ 1805588 h 21337"/>
                <a:gd name="T2" fmla="*/ 1314450 w 20607"/>
                <a:gd name="T3" fmla="*/ 1805588 h 21337"/>
                <a:gd name="T4" fmla="*/ 1314450 w 20607"/>
                <a:gd name="T5" fmla="*/ 1805588 h 21337"/>
                <a:gd name="T6" fmla="*/ 1314450 w 20607"/>
                <a:gd name="T7" fmla="*/ 1805588 h 213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626262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AutoShape 13"/>
            <p:cNvSpPr/>
            <p:nvPr/>
          </p:nvSpPr>
          <p:spPr bwMode="auto">
            <a:xfrm>
              <a:off x="3615336" y="4124575"/>
              <a:ext cx="579443" cy="280962"/>
            </a:xfrm>
            <a:custGeom>
              <a:avLst/>
              <a:gdLst>
                <a:gd name="T0" fmla="*/ 236391 w 21189"/>
                <a:gd name="T1" fmla="*/ 195048 h 15674"/>
                <a:gd name="T2" fmla="*/ 236391 w 21189"/>
                <a:gd name="T3" fmla="*/ 195048 h 15674"/>
                <a:gd name="T4" fmla="*/ 236391 w 21189"/>
                <a:gd name="T5" fmla="*/ 195048 h 15674"/>
                <a:gd name="T6" fmla="*/ 236391 w 21189"/>
                <a:gd name="T7" fmla="*/ 195048 h 1567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solidFill>
              <a:srgbClr val="7FBC41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AutoShape 27"/>
            <p:cNvSpPr/>
            <p:nvPr/>
          </p:nvSpPr>
          <p:spPr bwMode="auto">
            <a:xfrm>
              <a:off x="4393220" y="3132479"/>
              <a:ext cx="322266" cy="474619"/>
            </a:xfrm>
            <a:custGeom>
              <a:avLst/>
              <a:gdLst>
                <a:gd name="T0" fmla="*/ 131402 w 12174"/>
                <a:gd name="T1" fmla="*/ 193201 h 21600"/>
                <a:gd name="T2" fmla="*/ 131402 w 12174"/>
                <a:gd name="T3" fmla="*/ 193201 h 21600"/>
                <a:gd name="T4" fmla="*/ 131402 w 12174"/>
                <a:gd name="T5" fmla="*/ 193201 h 21600"/>
                <a:gd name="T6" fmla="*/ 131402 w 12174"/>
                <a:gd name="T7" fmla="*/ 19320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73C5FF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AutoShape 21"/>
            <p:cNvSpPr/>
            <p:nvPr/>
          </p:nvSpPr>
          <p:spPr bwMode="auto">
            <a:xfrm>
              <a:off x="5301280" y="3611860"/>
              <a:ext cx="544518" cy="314296"/>
            </a:xfrm>
            <a:custGeom>
              <a:avLst/>
              <a:gdLst>
                <a:gd name="T0" fmla="*/ 222123 w 20815"/>
                <a:gd name="T1" fmla="*/ 153124 h 18748"/>
                <a:gd name="T2" fmla="*/ 222123 w 20815"/>
                <a:gd name="T3" fmla="*/ 153124 h 18748"/>
                <a:gd name="T4" fmla="*/ 222123 w 20815"/>
                <a:gd name="T5" fmla="*/ 153124 h 18748"/>
                <a:gd name="T6" fmla="*/ 222123 w 20815"/>
                <a:gd name="T7" fmla="*/ 153124 h 187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73C5FF"/>
            </a:solidFill>
            <a:ln>
              <a:noFill/>
            </a:ln>
            <a:effectLst/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8450" name="组合 32"/>
            <p:cNvGrpSpPr>
              <a:grpSpLocks/>
            </p:cNvGrpSpPr>
            <p:nvPr/>
          </p:nvGrpSpPr>
          <p:grpSpPr bwMode="auto">
            <a:xfrm>
              <a:off x="3615336" y="1913390"/>
              <a:ext cx="4794303" cy="3214358"/>
              <a:chOff x="3661848" y="1925628"/>
              <a:chExt cx="4794303" cy="3214358"/>
            </a:xfrm>
          </p:grpSpPr>
          <p:sp>
            <p:nvSpPr>
              <p:cNvPr id="3" name="AutoShape 3"/>
              <p:cNvSpPr/>
              <p:nvPr/>
            </p:nvSpPr>
            <p:spPr bwMode="auto">
              <a:xfrm>
                <a:off x="6471754" y="3957442"/>
                <a:ext cx="307978" cy="442871"/>
              </a:xfrm>
              <a:custGeom>
                <a:avLst/>
                <a:gdLst>
                  <a:gd name="T0" fmla="*/ 125992 w 9894"/>
                  <a:gd name="T1" fmla="*/ 180655 h 21600"/>
                  <a:gd name="T2" fmla="*/ 125992 w 9894"/>
                  <a:gd name="T3" fmla="*/ 180655 h 21600"/>
                  <a:gd name="T4" fmla="*/ 125992 w 9894"/>
                  <a:gd name="T5" fmla="*/ 180655 h 21600"/>
                  <a:gd name="T6" fmla="*/ 125992 w 9894"/>
                  <a:gd name="T7" fmla="*/ 180655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894" h="21600">
                    <a:moveTo>
                      <a:pt x="5448" y="21599"/>
                    </a:moveTo>
                    <a:cubicBezTo>
                      <a:pt x="5448" y="21599"/>
                      <a:pt x="-4783" y="19938"/>
                      <a:pt x="2795" y="0"/>
                    </a:cubicBezTo>
                    <a:cubicBezTo>
                      <a:pt x="2795" y="0"/>
                      <a:pt x="16817" y="14399"/>
                      <a:pt x="5448" y="21599"/>
                    </a:cubicBezTo>
                    <a:close/>
                  </a:path>
                </a:pathLst>
              </a:custGeom>
              <a:solidFill>
                <a:srgbClr val="73C5FF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" name="AutoShape 4"/>
              <p:cNvSpPr/>
              <p:nvPr/>
            </p:nvSpPr>
            <p:spPr bwMode="auto">
              <a:xfrm>
                <a:off x="6995635" y="3711402"/>
                <a:ext cx="290515" cy="455571"/>
              </a:xfrm>
              <a:custGeom>
                <a:avLst/>
                <a:gdLst>
                  <a:gd name="T0" fmla="*/ 118869 w 9611"/>
                  <a:gd name="T1" fmla="*/ 185673 h 21600"/>
                  <a:gd name="T2" fmla="*/ 118869 w 9611"/>
                  <a:gd name="T3" fmla="*/ 185673 h 21600"/>
                  <a:gd name="T4" fmla="*/ 118869 w 9611"/>
                  <a:gd name="T5" fmla="*/ 185673 h 21600"/>
                  <a:gd name="T6" fmla="*/ 118869 w 9611"/>
                  <a:gd name="T7" fmla="*/ 185673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611" h="21600">
                    <a:moveTo>
                      <a:pt x="3586" y="21599"/>
                    </a:moveTo>
                    <a:cubicBezTo>
                      <a:pt x="3586" y="21599"/>
                      <a:pt x="-5446" y="17280"/>
                      <a:pt x="5157" y="0"/>
                    </a:cubicBezTo>
                    <a:cubicBezTo>
                      <a:pt x="5157" y="0"/>
                      <a:pt x="16153" y="18900"/>
                      <a:pt x="3586" y="21599"/>
                    </a:cubicBezTo>
                    <a:close/>
                  </a:path>
                </a:pathLst>
              </a:custGeom>
              <a:solidFill>
                <a:srgbClr val="73C5FF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" name="AutoShape 5"/>
              <p:cNvSpPr/>
              <p:nvPr/>
            </p:nvSpPr>
            <p:spPr bwMode="auto">
              <a:xfrm>
                <a:off x="7411564" y="3501871"/>
                <a:ext cx="342904" cy="536526"/>
              </a:xfrm>
              <a:custGeom>
                <a:avLst/>
                <a:gdLst>
                  <a:gd name="T0" fmla="*/ 139912 w 10585"/>
                  <a:gd name="T1" fmla="*/ 218292 h 21600"/>
                  <a:gd name="T2" fmla="*/ 139912 w 10585"/>
                  <a:gd name="T3" fmla="*/ 218292 h 21600"/>
                  <a:gd name="T4" fmla="*/ 139912 w 10585"/>
                  <a:gd name="T5" fmla="*/ 218292 h 21600"/>
                  <a:gd name="T6" fmla="*/ 139912 w 10585"/>
                  <a:gd name="T7" fmla="*/ 218292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585" h="21600">
                    <a:moveTo>
                      <a:pt x="2210" y="21599"/>
                    </a:moveTo>
                    <a:cubicBezTo>
                      <a:pt x="2210" y="21599"/>
                      <a:pt x="-5844" y="11489"/>
                      <a:pt x="8800" y="0"/>
                    </a:cubicBezTo>
                    <a:cubicBezTo>
                      <a:pt x="8800" y="0"/>
                      <a:pt x="15756" y="19761"/>
                      <a:pt x="2210" y="21599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" name="AutoShape 6"/>
              <p:cNvSpPr/>
              <p:nvPr/>
            </p:nvSpPr>
            <p:spPr bwMode="auto">
              <a:xfrm>
                <a:off x="7898932" y="3735212"/>
                <a:ext cx="557219" cy="301597"/>
              </a:xfrm>
              <a:custGeom>
                <a:avLst/>
                <a:gdLst>
                  <a:gd name="T0" fmla="*/ 227263 w 19937"/>
                  <a:gd name="T1" fmla="*/ 192776 h 14258"/>
                  <a:gd name="T2" fmla="*/ 227263 w 19937"/>
                  <a:gd name="T3" fmla="*/ 192776 h 14258"/>
                  <a:gd name="T4" fmla="*/ 227263 w 19937"/>
                  <a:gd name="T5" fmla="*/ 192776 h 14258"/>
                  <a:gd name="T6" fmla="*/ 227263 w 19937"/>
                  <a:gd name="T7" fmla="*/ 192776 h 1425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937" h="14258">
                    <a:moveTo>
                      <a:pt x="31" y="8876"/>
                    </a:moveTo>
                    <a:cubicBezTo>
                      <a:pt x="31" y="8876"/>
                      <a:pt x="-1663" y="-4084"/>
                      <a:pt x="19936" y="1316"/>
                    </a:cubicBezTo>
                    <a:cubicBezTo>
                      <a:pt x="19936" y="1316"/>
                      <a:pt x="17819" y="4016"/>
                      <a:pt x="14854" y="9416"/>
                    </a:cubicBezTo>
                    <a:cubicBezTo>
                      <a:pt x="11889" y="14276"/>
                      <a:pt x="2995" y="17515"/>
                      <a:pt x="31" y="8876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" name="AutoShape 7"/>
              <p:cNvSpPr/>
              <p:nvPr/>
            </p:nvSpPr>
            <p:spPr bwMode="auto">
              <a:xfrm>
                <a:off x="7719543" y="4252690"/>
                <a:ext cx="479430" cy="276200"/>
              </a:xfrm>
              <a:custGeom>
                <a:avLst/>
                <a:gdLst>
                  <a:gd name="T0" fmla="*/ 195655 w 19438"/>
                  <a:gd name="T1" fmla="*/ 112138 h 16645"/>
                  <a:gd name="T2" fmla="*/ 195655 w 19438"/>
                  <a:gd name="T3" fmla="*/ 112138 h 16645"/>
                  <a:gd name="T4" fmla="*/ 195655 w 19438"/>
                  <a:gd name="T5" fmla="*/ 112138 h 16645"/>
                  <a:gd name="T6" fmla="*/ 195655 w 19438"/>
                  <a:gd name="T7" fmla="*/ 112138 h 1664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438" h="16645">
                    <a:moveTo>
                      <a:pt x="4557" y="0"/>
                    </a:moveTo>
                    <a:cubicBezTo>
                      <a:pt x="4557" y="0"/>
                      <a:pt x="17038" y="2090"/>
                      <a:pt x="19438" y="13935"/>
                    </a:cubicBezTo>
                    <a:cubicBezTo>
                      <a:pt x="19438" y="13935"/>
                      <a:pt x="11277" y="21599"/>
                      <a:pt x="2157" y="11148"/>
                    </a:cubicBezTo>
                    <a:cubicBezTo>
                      <a:pt x="-2162" y="5574"/>
                      <a:pt x="717" y="696"/>
                      <a:pt x="4557" y="0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" name="AutoShape 8"/>
              <p:cNvSpPr/>
              <p:nvPr/>
            </p:nvSpPr>
            <p:spPr bwMode="auto">
              <a:xfrm>
                <a:off x="7387751" y="4497143"/>
                <a:ext cx="393704" cy="371441"/>
              </a:xfrm>
              <a:custGeom>
                <a:avLst/>
                <a:gdLst>
                  <a:gd name="T0" fmla="*/ 160461 w 20049"/>
                  <a:gd name="T1" fmla="*/ 199618 h 18650"/>
                  <a:gd name="T2" fmla="*/ 160461 w 20049"/>
                  <a:gd name="T3" fmla="*/ 199618 h 18650"/>
                  <a:gd name="T4" fmla="*/ 160461 w 20049"/>
                  <a:gd name="T5" fmla="*/ 199618 h 18650"/>
                  <a:gd name="T6" fmla="*/ 160461 w 20049"/>
                  <a:gd name="T7" fmla="*/ 199618 h 186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049" h="18650">
                    <a:moveTo>
                      <a:pt x="2048" y="1597"/>
                    </a:moveTo>
                    <a:cubicBezTo>
                      <a:pt x="2048" y="1597"/>
                      <a:pt x="8649" y="-2950"/>
                      <a:pt x="14648" y="3302"/>
                    </a:cubicBezTo>
                    <a:cubicBezTo>
                      <a:pt x="20049" y="8986"/>
                      <a:pt x="18848" y="15807"/>
                      <a:pt x="20049" y="18649"/>
                    </a:cubicBezTo>
                    <a:cubicBezTo>
                      <a:pt x="20049" y="18649"/>
                      <a:pt x="6848" y="16944"/>
                      <a:pt x="1448" y="10123"/>
                    </a:cubicBezTo>
                    <a:cubicBezTo>
                      <a:pt x="-1551" y="6144"/>
                      <a:pt x="848" y="3302"/>
                      <a:pt x="2048" y="1597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" name="AutoShape 9"/>
              <p:cNvSpPr/>
              <p:nvPr/>
            </p:nvSpPr>
            <p:spPr bwMode="auto">
              <a:xfrm>
                <a:off x="7043260" y="4741595"/>
                <a:ext cx="415930" cy="352393"/>
              </a:xfrm>
              <a:custGeom>
                <a:avLst/>
                <a:gdLst>
                  <a:gd name="T0" fmla="*/ 169489 w 16064"/>
                  <a:gd name="T1" fmla="*/ 180436 h 17680"/>
                  <a:gd name="T2" fmla="*/ 169489 w 16064"/>
                  <a:gd name="T3" fmla="*/ 180436 h 17680"/>
                  <a:gd name="T4" fmla="*/ 169489 w 16064"/>
                  <a:gd name="T5" fmla="*/ 180436 h 17680"/>
                  <a:gd name="T6" fmla="*/ 169489 w 16064"/>
                  <a:gd name="T7" fmla="*/ 180436 h 1768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64" h="17680">
                    <a:moveTo>
                      <a:pt x="1357" y="587"/>
                    </a:moveTo>
                    <a:cubicBezTo>
                      <a:pt x="1357" y="587"/>
                      <a:pt x="8710" y="-2255"/>
                      <a:pt x="12387" y="4566"/>
                    </a:cubicBezTo>
                    <a:cubicBezTo>
                      <a:pt x="16063" y="10818"/>
                      <a:pt x="14685" y="15366"/>
                      <a:pt x="16063" y="17639"/>
                    </a:cubicBezTo>
                    <a:cubicBezTo>
                      <a:pt x="16063" y="17639"/>
                      <a:pt x="-5536" y="19345"/>
                      <a:pt x="1357" y="587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" name="AutoShape 10"/>
              <p:cNvSpPr/>
              <p:nvPr/>
            </p:nvSpPr>
            <p:spPr bwMode="auto">
              <a:xfrm>
                <a:off x="5039813" y="3957442"/>
                <a:ext cx="292103" cy="411124"/>
              </a:xfrm>
              <a:custGeom>
                <a:avLst/>
                <a:gdLst>
                  <a:gd name="T0" fmla="*/ 118756 w 12554"/>
                  <a:gd name="T1" fmla="*/ 167089 h 19439"/>
                  <a:gd name="T2" fmla="*/ 118756 w 12554"/>
                  <a:gd name="T3" fmla="*/ 167089 h 19439"/>
                  <a:gd name="T4" fmla="*/ 118756 w 12554"/>
                  <a:gd name="T5" fmla="*/ 167089 h 19439"/>
                  <a:gd name="T6" fmla="*/ 118756 w 12554"/>
                  <a:gd name="T7" fmla="*/ 167089 h 194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554" h="19439">
                    <a:moveTo>
                      <a:pt x="3104" y="18900"/>
                    </a:moveTo>
                    <a:cubicBezTo>
                      <a:pt x="3104" y="18900"/>
                      <a:pt x="-8210" y="10260"/>
                      <a:pt x="12361" y="0"/>
                    </a:cubicBezTo>
                    <a:cubicBezTo>
                      <a:pt x="12361" y="0"/>
                      <a:pt x="11847" y="4320"/>
                      <a:pt x="12361" y="9180"/>
                    </a:cubicBezTo>
                    <a:cubicBezTo>
                      <a:pt x="13389" y="13500"/>
                      <a:pt x="10304" y="21599"/>
                      <a:pt x="3104" y="18900"/>
                    </a:cubicBezTo>
                    <a:close/>
                  </a:path>
                </a:pathLst>
              </a:custGeom>
              <a:solidFill>
                <a:srgbClr val="73C5FF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" name="AutoShape 11"/>
              <p:cNvSpPr/>
              <p:nvPr/>
            </p:nvSpPr>
            <p:spPr bwMode="auto">
              <a:xfrm>
                <a:off x="4676271" y="3754261"/>
                <a:ext cx="290516" cy="465094"/>
              </a:xfrm>
              <a:custGeom>
                <a:avLst/>
                <a:gdLst>
                  <a:gd name="T0" fmla="*/ 118304 w 13741"/>
                  <a:gd name="T1" fmla="*/ 189584 h 20925"/>
                  <a:gd name="T2" fmla="*/ 118304 w 13741"/>
                  <a:gd name="T3" fmla="*/ 189584 h 20925"/>
                  <a:gd name="T4" fmla="*/ 118304 w 13741"/>
                  <a:gd name="T5" fmla="*/ 189584 h 20925"/>
                  <a:gd name="T6" fmla="*/ 118304 w 13741"/>
                  <a:gd name="T7" fmla="*/ 189584 h 209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741" h="20925">
                    <a:moveTo>
                      <a:pt x="1989" y="18514"/>
                    </a:moveTo>
                    <a:cubicBezTo>
                      <a:pt x="1989" y="18514"/>
                      <a:pt x="-4263" y="10800"/>
                      <a:pt x="5400" y="3085"/>
                    </a:cubicBezTo>
                    <a:cubicBezTo>
                      <a:pt x="7673" y="1542"/>
                      <a:pt x="11652" y="0"/>
                      <a:pt x="11652" y="0"/>
                    </a:cubicBezTo>
                    <a:cubicBezTo>
                      <a:pt x="11652" y="0"/>
                      <a:pt x="17337" y="15942"/>
                      <a:pt x="9947" y="20057"/>
                    </a:cubicBezTo>
                    <a:cubicBezTo>
                      <a:pt x="7105" y="21599"/>
                      <a:pt x="3694" y="21085"/>
                      <a:pt x="1989" y="18514"/>
                    </a:cubicBezTo>
                    <a:close/>
                  </a:path>
                </a:pathLst>
              </a:custGeom>
              <a:solidFill>
                <a:srgbClr val="73C5FF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" name="AutoShape 12"/>
              <p:cNvSpPr/>
              <p:nvPr/>
            </p:nvSpPr>
            <p:spPr bwMode="auto">
              <a:xfrm>
                <a:off x="4200016" y="3686004"/>
                <a:ext cx="301628" cy="476206"/>
              </a:xfrm>
              <a:custGeom>
                <a:avLst/>
                <a:gdLst>
                  <a:gd name="T0" fmla="*/ 123193 w 14722"/>
                  <a:gd name="T1" fmla="*/ 193849 h 21125"/>
                  <a:gd name="T2" fmla="*/ 123193 w 14722"/>
                  <a:gd name="T3" fmla="*/ 193849 h 21125"/>
                  <a:gd name="T4" fmla="*/ 123193 w 14722"/>
                  <a:gd name="T5" fmla="*/ 193849 h 21125"/>
                  <a:gd name="T6" fmla="*/ 123193 w 14722"/>
                  <a:gd name="T7" fmla="*/ 193849 h 211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722" h="21125">
                    <a:moveTo>
                      <a:pt x="7999" y="21097"/>
                    </a:moveTo>
                    <a:cubicBezTo>
                      <a:pt x="2162" y="21600"/>
                      <a:pt x="-3092" y="15069"/>
                      <a:pt x="2162" y="7534"/>
                    </a:cubicBezTo>
                    <a:cubicBezTo>
                      <a:pt x="6832" y="0"/>
                      <a:pt x="6832" y="0"/>
                      <a:pt x="6832" y="0"/>
                    </a:cubicBezTo>
                    <a:cubicBezTo>
                      <a:pt x="6832" y="0"/>
                      <a:pt x="9167" y="3516"/>
                      <a:pt x="10918" y="5525"/>
                    </a:cubicBezTo>
                    <a:cubicBezTo>
                      <a:pt x="14421" y="10046"/>
                      <a:pt x="18507" y="21097"/>
                      <a:pt x="7999" y="21097"/>
                    </a:cubicBezTo>
                    <a:close/>
                  </a:path>
                </a:pathLst>
              </a:custGeom>
              <a:solidFill>
                <a:srgbClr val="73C5FF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" name="AutoShape 14"/>
              <p:cNvSpPr/>
              <p:nvPr/>
            </p:nvSpPr>
            <p:spPr bwMode="auto">
              <a:xfrm>
                <a:off x="4103178" y="4478095"/>
                <a:ext cx="455617" cy="415887"/>
              </a:xfrm>
              <a:custGeom>
                <a:avLst/>
                <a:gdLst>
                  <a:gd name="T0" fmla="*/ 185224 w 20364"/>
                  <a:gd name="T1" fmla="*/ 177136 h 21100"/>
                  <a:gd name="T2" fmla="*/ 185224 w 20364"/>
                  <a:gd name="T3" fmla="*/ 177136 h 21100"/>
                  <a:gd name="T4" fmla="*/ 185224 w 20364"/>
                  <a:gd name="T5" fmla="*/ 177136 h 21100"/>
                  <a:gd name="T6" fmla="*/ 185224 w 20364"/>
                  <a:gd name="T7" fmla="*/ 177136 h 211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364" h="21100">
                    <a:moveTo>
                      <a:pt x="14751" y="83"/>
                    </a:moveTo>
                    <a:cubicBezTo>
                      <a:pt x="12117" y="83"/>
                      <a:pt x="4214" y="2418"/>
                      <a:pt x="3687" y="10591"/>
                    </a:cubicBezTo>
                    <a:cubicBezTo>
                      <a:pt x="2634" y="18181"/>
                      <a:pt x="0" y="21099"/>
                      <a:pt x="0" y="21099"/>
                    </a:cubicBezTo>
                    <a:cubicBezTo>
                      <a:pt x="0" y="21099"/>
                      <a:pt x="18439" y="19932"/>
                      <a:pt x="20019" y="11175"/>
                    </a:cubicBezTo>
                    <a:cubicBezTo>
                      <a:pt x="21599" y="1835"/>
                      <a:pt x="17385" y="-500"/>
                      <a:pt x="14751" y="83"/>
                    </a:cubicBezTo>
                    <a:close/>
                  </a:path>
                </a:pathLst>
              </a:custGeom>
              <a:solidFill>
                <a:srgbClr val="73C5FF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" name="AutoShape 15"/>
              <p:cNvSpPr/>
              <p:nvPr/>
            </p:nvSpPr>
            <p:spPr bwMode="auto">
              <a:xfrm>
                <a:off x="4625471" y="4698736"/>
                <a:ext cx="392117" cy="441285"/>
              </a:xfrm>
              <a:custGeom>
                <a:avLst/>
                <a:gdLst>
                  <a:gd name="T0" fmla="*/ 159678 w 11653"/>
                  <a:gd name="T1" fmla="*/ 226667 h 19110"/>
                  <a:gd name="T2" fmla="*/ 159678 w 11653"/>
                  <a:gd name="T3" fmla="*/ 226667 h 19110"/>
                  <a:gd name="T4" fmla="*/ 159678 w 11653"/>
                  <a:gd name="T5" fmla="*/ 226667 h 19110"/>
                  <a:gd name="T6" fmla="*/ 159678 w 11653"/>
                  <a:gd name="T7" fmla="*/ 226667 h 19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653" h="19110">
                    <a:moveTo>
                      <a:pt x="8112" y="946"/>
                    </a:moveTo>
                    <a:cubicBezTo>
                      <a:pt x="3863" y="-2490"/>
                      <a:pt x="-2510" y="3400"/>
                      <a:pt x="1030" y="19110"/>
                    </a:cubicBezTo>
                    <a:cubicBezTo>
                      <a:pt x="1030" y="19110"/>
                      <a:pt x="19090" y="10273"/>
                      <a:pt x="8112" y="946"/>
                    </a:cubicBezTo>
                    <a:close/>
                  </a:path>
                </a:pathLst>
              </a:custGeom>
              <a:solidFill>
                <a:srgbClr val="73C5FF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" name="AutoShape 16"/>
              <p:cNvSpPr/>
              <p:nvPr/>
            </p:nvSpPr>
            <p:spPr bwMode="auto">
              <a:xfrm>
                <a:off x="6366978" y="1925628"/>
                <a:ext cx="349254" cy="522239"/>
              </a:xfrm>
              <a:custGeom>
                <a:avLst/>
                <a:gdLst>
                  <a:gd name="T0" fmla="*/ 142667 w 13523"/>
                  <a:gd name="T1" fmla="*/ 212539 h 18670"/>
                  <a:gd name="T2" fmla="*/ 142667 w 13523"/>
                  <a:gd name="T3" fmla="*/ 212539 h 18670"/>
                  <a:gd name="T4" fmla="*/ 142667 w 13523"/>
                  <a:gd name="T5" fmla="*/ 212539 h 18670"/>
                  <a:gd name="T6" fmla="*/ 142667 w 13523"/>
                  <a:gd name="T7" fmla="*/ 212539 h 1867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523" h="18670">
                    <a:moveTo>
                      <a:pt x="2888" y="17932"/>
                    </a:moveTo>
                    <a:cubicBezTo>
                      <a:pt x="2888" y="17932"/>
                      <a:pt x="-7682" y="8558"/>
                      <a:pt x="11620" y="0"/>
                    </a:cubicBezTo>
                    <a:cubicBezTo>
                      <a:pt x="11620" y="0"/>
                      <a:pt x="12998" y="3260"/>
                      <a:pt x="13458" y="6928"/>
                    </a:cubicBezTo>
                    <a:cubicBezTo>
                      <a:pt x="13917" y="10596"/>
                      <a:pt x="12079" y="21599"/>
                      <a:pt x="2888" y="17932"/>
                    </a:cubicBezTo>
                    <a:close/>
                  </a:path>
                </a:pathLst>
              </a:custGeom>
              <a:solidFill>
                <a:srgbClr val="73C5FF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" name="AutoShape 17"/>
              <p:cNvSpPr/>
              <p:nvPr/>
            </p:nvSpPr>
            <p:spPr bwMode="auto">
              <a:xfrm>
                <a:off x="5936760" y="2098649"/>
                <a:ext cx="314328" cy="493668"/>
              </a:xfrm>
              <a:custGeom>
                <a:avLst/>
                <a:gdLst>
                  <a:gd name="T0" fmla="*/ 128060 w 16246"/>
                  <a:gd name="T1" fmla="*/ 201400 h 20641"/>
                  <a:gd name="T2" fmla="*/ 128060 w 16246"/>
                  <a:gd name="T3" fmla="*/ 201400 h 20641"/>
                  <a:gd name="T4" fmla="*/ 128060 w 16246"/>
                  <a:gd name="T5" fmla="*/ 201400 h 20641"/>
                  <a:gd name="T6" fmla="*/ 128060 w 16246"/>
                  <a:gd name="T7" fmla="*/ 201400 h 2064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246" h="20641">
                    <a:moveTo>
                      <a:pt x="14468" y="19252"/>
                    </a:moveTo>
                    <a:cubicBezTo>
                      <a:pt x="14468" y="19252"/>
                      <a:pt x="21257" y="11739"/>
                      <a:pt x="8296" y="5165"/>
                    </a:cubicBezTo>
                    <a:cubicBezTo>
                      <a:pt x="1508" y="1408"/>
                      <a:pt x="274" y="0"/>
                      <a:pt x="274" y="0"/>
                    </a:cubicBezTo>
                    <a:cubicBezTo>
                      <a:pt x="274" y="0"/>
                      <a:pt x="-343" y="6573"/>
                      <a:pt x="274" y="8921"/>
                    </a:cubicBezTo>
                    <a:cubicBezTo>
                      <a:pt x="274" y="11269"/>
                      <a:pt x="-343" y="17843"/>
                      <a:pt x="5828" y="20191"/>
                    </a:cubicBezTo>
                    <a:cubicBezTo>
                      <a:pt x="10148" y="21600"/>
                      <a:pt x="14468" y="19252"/>
                      <a:pt x="14468" y="19252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8" name="AutoShape 18"/>
              <p:cNvSpPr/>
              <p:nvPr/>
            </p:nvSpPr>
            <p:spPr bwMode="auto">
              <a:xfrm>
                <a:off x="6498741" y="2546283"/>
                <a:ext cx="511181" cy="280962"/>
              </a:xfrm>
              <a:custGeom>
                <a:avLst/>
                <a:gdLst>
                  <a:gd name="T0" fmla="*/ 208292 w 19743"/>
                  <a:gd name="T1" fmla="*/ 248925 h 11814"/>
                  <a:gd name="T2" fmla="*/ 208292 w 19743"/>
                  <a:gd name="T3" fmla="*/ 248925 h 11814"/>
                  <a:gd name="T4" fmla="*/ 208292 w 19743"/>
                  <a:gd name="T5" fmla="*/ 248925 h 11814"/>
                  <a:gd name="T6" fmla="*/ 208292 w 19743"/>
                  <a:gd name="T7" fmla="*/ 248925 h 1181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743" h="11814">
                    <a:moveTo>
                      <a:pt x="900" y="3077"/>
                    </a:moveTo>
                    <a:cubicBezTo>
                      <a:pt x="900" y="3077"/>
                      <a:pt x="12389" y="-7002"/>
                      <a:pt x="19742" y="9318"/>
                    </a:cubicBezTo>
                    <a:cubicBezTo>
                      <a:pt x="19742" y="9318"/>
                      <a:pt x="11011" y="14598"/>
                      <a:pt x="2279" y="9798"/>
                    </a:cubicBezTo>
                    <a:cubicBezTo>
                      <a:pt x="-1857" y="7878"/>
                      <a:pt x="900" y="4038"/>
                      <a:pt x="900" y="3077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" name="AutoShape 19"/>
              <p:cNvSpPr/>
              <p:nvPr/>
            </p:nvSpPr>
            <p:spPr bwMode="auto">
              <a:xfrm>
                <a:off x="6249502" y="2985981"/>
                <a:ext cx="547693" cy="261913"/>
              </a:xfrm>
              <a:custGeom>
                <a:avLst/>
                <a:gdLst>
                  <a:gd name="T0" fmla="*/ 223400 w 21174"/>
                  <a:gd name="T1" fmla="*/ 182909 h 12449"/>
                  <a:gd name="T2" fmla="*/ 223400 w 21174"/>
                  <a:gd name="T3" fmla="*/ 182909 h 12449"/>
                  <a:gd name="T4" fmla="*/ 223400 w 21174"/>
                  <a:gd name="T5" fmla="*/ 182909 h 12449"/>
                  <a:gd name="T6" fmla="*/ 223400 w 21174"/>
                  <a:gd name="T7" fmla="*/ 182909 h 124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74" h="12449">
                    <a:moveTo>
                      <a:pt x="33" y="6385"/>
                    </a:moveTo>
                    <a:cubicBezTo>
                      <a:pt x="-426" y="3685"/>
                      <a:pt x="3710" y="-4415"/>
                      <a:pt x="21173" y="3144"/>
                    </a:cubicBezTo>
                    <a:cubicBezTo>
                      <a:pt x="21173" y="3144"/>
                      <a:pt x="17037" y="6925"/>
                      <a:pt x="14739" y="8544"/>
                    </a:cubicBezTo>
                    <a:cubicBezTo>
                      <a:pt x="12442" y="10704"/>
                      <a:pt x="493" y="17184"/>
                      <a:pt x="33" y="6385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0" name="AutoShape 20"/>
              <p:cNvSpPr/>
              <p:nvPr/>
            </p:nvSpPr>
            <p:spPr bwMode="auto">
              <a:xfrm>
                <a:off x="6273314" y="3403455"/>
                <a:ext cx="485780" cy="377790"/>
              </a:xfrm>
              <a:custGeom>
                <a:avLst/>
                <a:gdLst>
                  <a:gd name="T0" fmla="*/ 197782 w 21180"/>
                  <a:gd name="T1" fmla="*/ 153583 h 18889"/>
                  <a:gd name="T2" fmla="*/ 197782 w 21180"/>
                  <a:gd name="T3" fmla="*/ 153583 h 18889"/>
                  <a:gd name="T4" fmla="*/ 197782 w 21180"/>
                  <a:gd name="T5" fmla="*/ 153583 h 18889"/>
                  <a:gd name="T6" fmla="*/ 197782 w 21180"/>
                  <a:gd name="T7" fmla="*/ 153583 h 1888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80" h="18889">
                    <a:moveTo>
                      <a:pt x="94" y="10800"/>
                    </a:moveTo>
                    <a:cubicBezTo>
                      <a:pt x="-420" y="7957"/>
                      <a:pt x="608" y="0"/>
                      <a:pt x="17580" y="0"/>
                    </a:cubicBezTo>
                    <a:cubicBezTo>
                      <a:pt x="17580" y="0"/>
                      <a:pt x="20151" y="568"/>
                      <a:pt x="21179" y="0"/>
                    </a:cubicBezTo>
                    <a:cubicBezTo>
                      <a:pt x="21179" y="0"/>
                      <a:pt x="18094" y="13073"/>
                      <a:pt x="11922" y="17621"/>
                    </a:cubicBezTo>
                    <a:cubicBezTo>
                      <a:pt x="5751" y="21599"/>
                      <a:pt x="608" y="15347"/>
                      <a:pt x="94" y="10800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1" name="AutoShape 21"/>
              <p:cNvSpPr/>
              <p:nvPr/>
            </p:nvSpPr>
            <p:spPr bwMode="auto">
              <a:xfrm>
                <a:off x="5254128" y="3606636"/>
                <a:ext cx="546106" cy="314296"/>
              </a:xfrm>
              <a:custGeom>
                <a:avLst/>
                <a:gdLst>
                  <a:gd name="T0" fmla="*/ 222123 w 20815"/>
                  <a:gd name="T1" fmla="*/ 153124 h 18748"/>
                  <a:gd name="T2" fmla="*/ 222123 w 20815"/>
                  <a:gd name="T3" fmla="*/ 153124 h 18748"/>
                  <a:gd name="T4" fmla="*/ 222123 w 20815"/>
                  <a:gd name="T5" fmla="*/ 153124 h 18748"/>
                  <a:gd name="T6" fmla="*/ 222123 w 20815"/>
                  <a:gd name="T7" fmla="*/ 153124 h 1874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815" h="18748">
                    <a:moveTo>
                      <a:pt x="20699" y="10353"/>
                    </a:moveTo>
                    <a:cubicBezTo>
                      <a:pt x="20699" y="10353"/>
                      <a:pt x="19799" y="-1797"/>
                      <a:pt x="6749" y="227"/>
                    </a:cubicBezTo>
                    <a:cubicBezTo>
                      <a:pt x="6749" y="227"/>
                      <a:pt x="899" y="2252"/>
                      <a:pt x="0" y="1577"/>
                    </a:cubicBezTo>
                    <a:cubicBezTo>
                      <a:pt x="0" y="1577"/>
                      <a:pt x="4499" y="16428"/>
                      <a:pt x="10800" y="18453"/>
                    </a:cubicBezTo>
                    <a:cubicBezTo>
                      <a:pt x="17099" y="19803"/>
                      <a:pt x="21600" y="16428"/>
                      <a:pt x="20699" y="10353"/>
                    </a:cubicBezTo>
                    <a:close/>
                  </a:path>
                </a:pathLst>
              </a:custGeom>
              <a:solidFill>
                <a:srgbClr val="73C5FF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2" name="AutoShape 22"/>
              <p:cNvSpPr/>
              <p:nvPr/>
            </p:nvSpPr>
            <p:spPr bwMode="auto">
              <a:xfrm>
                <a:off x="5003300" y="3151066"/>
                <a:ext cx="495305" cy="246039"/>
              </a:xfrm>
              <a:custGeom>
                <a:avLst/>
                <a:gdLst>
                  <a:gd name="T0" fmla="*/ 201640 w 20033"/>
                  <a:gd name="T1" fmla="*/ 135607 h 15680"/>
                  <a:gd name="T2" fmla="*/ 201640 w 20033"/>
                  <a:gd name="T3" fmla="*/ 135607 h 15680"/>
                  <a:gd name="T4" fmla="*/ 201640 w 20033"/>
                  <a:gd name="T5" fmla="*/ 135607 h 15680"/>
                  <a:gd name="T6" fmla="*/ 201640 w 20033"/>
                  <a:gd name="T7" fmla="*/ 135607 h 1568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033" h="15680">
                    <a:moveTo>
                      <a:pt x="19679" y="5146"/>
                    </a:moveTo>
                    <a:cubicBezTo>
                      <a:pt x="17760" y="826"/>
                      <a:pt x="10559" y="-2773"/>
                      <a:pt x="3359" y="2986"/>
                    </a:cubicBezTo>
                    <a:cubicBezTo>
                      <a:pt x="479" y="5866"/>
                      <a:pt x="0" y="10187"/>
                      <a:pt x="0" y="10187"/>
                    </a:cubicBezTo>
                    <a:cubicBezTo>
                      <a:pt x="0" y="10187"/>
                      <a:pt x="6239" y="12346"/>
                      <a:pt x="9119" y="14507"/>
                    </a:cubicBezTo>
                    <a:cubicBezTo>
                      <a:pt x="15360" y="18827"/>
                      <a:pt x="21600" y="10187"/>
                      <a:pt x="19679" y="5146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3" name="AutoShape 23"/>
              <p:cNvSpPr/>
              <p:nvPr/>
            </p:nvSpPr>
            <p:spPr bwMode="auto">
              <a:xfrm>
                <a:off x="4866773" y="2381198"/>
                <a:ext cx="341317" cy="403188"/>
              </a:xfrm>
              <a:custGeom>
                <a:avLst/>
                <a:gdLst>
                  <a:gd name="T0" fmla="*/ 138892 w 15070"/>
                  <a:gd name="T1" fmla="*/ 164174 h 19631"/>
                  <a:gd name="T2" fmla="*/ 138892 w 15070"/>
                  <a:gd name="T3" fmla="*/ 164174 h 19631"/>
                  <a:gd name="T4" fmla="*/ 138892 w 15070"/>
                  <a:gd name="T5" fmla="*/ 164174 h 19631"/>
                  <a:gd name="T6" fmla="*/ 138892 w 15070"/>
                  <a:gd name="T7" fmla="*/ 164174 h 196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070" h="19631">
                    <a:moveTo>
                      <a:pt x="13316" y="18830"/>
                    </a:moveTo>
                    <a:cubicBezTo>
                      <a:pt x="13316" y="18830"/>
                      <a:pt x="19111" y="9415"/>
                      <a:pt x="9629" y="4984"/>
                    </a:cubicBezTo>
                    <a:cubicBezTo>
                      <a:pt x="2780" y="1661"/>
                      <a:pt x="1726" y="0"/>
                      <a:pt x="1726" y="0"/>
                    </a:cubicBezTo>
                    <a:cubicBezTo>
                      <a:pt x="1726" y="0"/>
                      <a:pt x="-2488" y="8307"/>
                      <a:pt x="2253" y="14953"/>
                    </a:cubicBezTo>
                    <a:cubicBezTo>
                      <a:pt x="6994" y="21599"/>
                      <a:pt x="11736" y="19384"/>
                      <a:pt x="13316" y="18830"/>
                    </a:cubicBezTo>
                    <a:close/>
                  </a:path>
                </a:pathLst>
              </a:custGeom>
              <a:solidFill>
                <a:srgbClr val="73C5FF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4" name="AutoShape 24"/>
              <p:cNvSpPr/>
              <p:nvPr/>
            </p:nvSpPr>
            <p:spPr bwMode="auto">
              <a:xfrm>
                <a:off x="5397004" y="2331991"/>
                <a:ext cx="361954" cy="496842"/>
              </a:xfrm>
              <a:custGeom>
                <a:avLst/>
                <a:gdLst>
                  <a:gd name="T0" fmla="*/ 147313 w 15376"/>
                  <a:gd name="T1" fmla="*/ 202292 h 20489"/>
                  <a:gd name="T2" fmla="*/ 147313 w 15376"/>
                  <a:gd name="T3" fmla="*/ 202292 h 20489"/>
                  <a:gd name="T4" fmla="*/ 147313 w 15376"/>
                  <a:gd name="T5" fmla="*/ 202292 h 20489"/>
                  <a:gd name="T6" fmla="*/ 147313 w 15376"/>
                  <a:gd name="T7" fmla="*/ 202292 h 2048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376" h="20489">
                    <a:moveTo>
                      <a:pt x="3445" y="19252"/>
                    </a:moveTo>
                    <a:cubicBezTo>
                      <a:pt x="3445" y="19252"/>
                      <a:pt x="-3587" y="13147"/>
                      <a:pt x="2440" y="7982"/>
                    </a:cubicBezTo>
                    <a:cubicBezTo>
                      <a:pt x="8468" y="2347"/>
                      <a:pt x="11985" y="1878"/>
                      <a:pt x="11985" y="0"/>
                    </a:cubicBezTo>
                    <a:cubicBezTo>
                      <a:pt x="11985" y="0"/>
                      <a:pt x="18013" y="14086"/>
                      <a:pt x="13994" y="17843"/>
                    </a:cubicBezTo>
                    <a:cubicBezTo>
                      <a:pt x="10478" y="21599"/>
                      <a:pt x="5957" y="20660"/>
                      <a:pt x="3445" y="19252"/>
                    </a:cubicBezTo>
                    <a:close/>
                  </a:path>
                </a:pathLst>
              </a:custGeom>
              <a:solidFill>
                <a:srgbClr val="73C5FF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5" name="AutoShape 25"/>
              <p:cNvSpPr/>
              <p:nvPr/>
            </p:nvSpPr>
            <p:spPr bwMode="auto">
              <a:xfrm>
                <a:off x="7035322" y="2960583"/>
                <a:ext cx="401642" cy="496842"/>
              </a:xfrm>
              <a:custGeom>
                <a:avLst/>
                <a:gdLst>
                  <a:gd name="T0" fmla="*/ 163750 w 16671"/>
                  <a:gd name="T1" fmla="*/ 202832 h 20543"/>
                  <a:gd name="T2" fmla="*/ 163750 w 16671"/>
                  <a:gd name="T3" fmla="*/ 202832 h 20543"/>
                  <a:gd name="T4" fmla="*/ 163750 w 16671"/>
                  <a:gd name="T5" fmla="*/ 202832 h 20543"/>
                  <a:gd name="T6" fmla="*/ 163750 w 16671"/>
                  <a:gd name="T7" fmla="*/ 202832 h 205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671" h="20543">
                    <a:moveTo>
                      <a:pt x="982" y="17843"/>
                    </a:moveTo>
                    <a:cubicBezTo>
                      <a:pt x="982" y="17843"/>
                      <a:pt x="-2945" y="8921"/>
                      <a:pt x="4909" y="5634"/>
                    </a:cubicBezTo>
                    <a:cubicBezTo>
                      <a:pt x="13255" y="2347"/>
                      <a:pt x="15709" y="0"/>
                      <a:pt x="15709" y="0"/>
                    </a:cubicBezTo>
                    <a:cubicBezTo>
                      <a:pt x="15709" y="0"/>
                      <a:pt x="18654" y="15026"/>
                      <a:pt x="14236" y="18313"/>
                    </a:cubicBezTo>
                    <a:cubicBezTo>
                      <a:pt x="9327" y="21130"/>
                      <a:pt x="3436" y="21599"/>
                      <a:pt x="982" y="17843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" name="AutoShape 26"/>
              <p:cNvSpPr/>
              <p:nvPr/>
            </p:nvSpPr>
            <p:spPr bwMode="auto">
              <a:xfrm>
                <a:off x="7043260" y="2252623"/>
                <a:ext cx="304803" cy="466682"/>
              </a:xfrm>
              <a:custGeom>
                <a:avLst/>
                <a:gdLst>
                  <a:gd name="T0" fmla="*/ 123809 w 19262"/>
                  <a:gd name="T1" fmla="*/ 190691 h 21600"/>
                  <a:gd name="T2" fmla="*/ 123809 w 19262"/>
                  <a:gd name="T3" fmla="*/ 190691 h 21600"/>
                  <a:gd name="T4" fmla="*/ 123809 w 19262"/>
                  <a:gd name="T5" fmla="*/ 190691 h 21600"/>
                  <a:gd name="T6" fmla="*/ 123809 w 19262"/>
                  <a:gd name="T7" fmla="*/ 190691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262" h="21600">
                    <a:moveTo>
                      <a:pt x="9083" y="21600"/>
                    </a:moveTo>
                    <a:cubicBezTo>
                      <a:pt x="9083" y="21600"/>
                      <a:pt x="-1344" y="16331"/>
                      <a:pt x="145" y="11063"/>
                    </a:cubicBezTo>
                    <a:cubicBezTo>
                      <a:pt x="1635" y="5795"/>
                      <a:pt x="9828" y="1580"/>
                      <a:pt x="9828" y="0"/>
                    </a:cubicBezTo>
                    <a:cubicBezTo>
                      <a:pt x="9828" y="0"/>
                      <a:pt x="18021" y="6848"/>
                      <a:pt x="18766" y="10536"/>
                    </a:cubicBezTo>
                    <a:cubicBezTo>
                      <a:pt x="20256" y="13697"/>
                      <a:pt x="18766" y="21073"/>
                      <a:pt x="9083" y="21600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" name="AutoShape 28"/>
              <p:cNvSpPr/>
              <p:nvPr/>
            </p:nvSpPr>
            <p:spPr bwMode="auto">
              <a:xfrm>
                <a:off x="3776149" y="3230434"/>
                <a:ext cx="377829" cy="500016"/>
              </a:xfrm>
              <a:custGeom>
                <a:avLst/>
                <a:gdLst>
                  <a:gd name="T0" fmla="*/ 154054 w 11872"/>
                  <a:gd name="T1" fmla="*/ 203237 h 21600"/>
                  <a:gd name="T2" fmla="*/ 154054 w 11872"/>
                  <a:gd name="T3" fmla="*/ 203237 h 21600"/>
                  <a:gd name="T4" fmla="*/ 154054 w 11872"/>
                  <a:gd name="T5" fmla="*/ 203237 h 21600"/>
                  <a:gd name="T6" fmla="*/ 154054 w 11872"/>
                  <a:gd name="T7" fmla="*/ 203237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872" h="21600">
                    <a:moveTo>
                      <a:pt x="5050" y="21599"/>
                    </a:moveTo>
                    <a:cubicBezTo>
                      <a:pt x="5050" y="21599"/>
                      <a:pt x="-4632" y="15218"/>
                      <a:pt x="2816" y="0"/>
                    </a:cubicBezTo>
                    <a:cubicBezTo>
                      <a:pt x="2816" y="0"/>
                      <a:pt x="4305" y="2454"/>
                      <a:pt x="5795" y="3436"/>
                    </a:cubicBezTo>
                    <a:cubicBezTo>
                      <a:pt x="10636" y="7363"/>
                      <a:pt x="16968" y="17181"/>
                      <a:pt x="5050" y="21599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9" name="AutoShape 29"/>
              <p:cNvSpPr/>
              <p:nvPr/>
            </p:nvSpPr>
            <p:spPr bwMode="auto">
              <a:xfrm>
                <a:off x="4447669" y="2541522"/>
                <a:ext cx="314328" cy="430173"/>
              </a:xfrm>
              <a:custGeom>
                <a:avLst/>
                <a:gdLst>
                  <a:gd name="T0" fmla="*/ 127722 w 11448"/>
                  <a:gd name="T1" fmla="*/ 175636 h 21600"/>
                  <a:gd name="T2" fmla="*/ 127722 w 11448"/>
                  <a:gd name="T3" fmla="*/ 175636 h 21600"/>
                  <a:gd name="T4" fmla="*/ 127722 w 11448"/>
                  <a:gd name="T5" fmla="*/ 175636 h 21600"/>
                  <a:gd name="T6" fmla="*/ 127722 w 11448"/>
                  <a:gd name="T7" fmla="*/ 175636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448" h="21600">
                    <a:moveTo>
                      <a:pt x="7668" y="21599"/>
                    </a:moveTo>
                    <a:cubicBezTo>
                      <a:pt x="7668" y="21599"/>
                      <a:pt x="-5291" y="21599"/>
                      <a:pt x="2485" y="0"/>
                    </a:cubicBezTo>
                    <a:cubicBezTo>
                      <a:pt x="2485" y="0"/>
                      <a:pt x="4212" y="3978"/>
                      <a:pt x="5940" y="5115"/>
                    </a:cubicBezTo>
                    <a:cubicBezTo>
                      <a:pt x="7668" y="6252"/>
                      <a:pt x="16308" y="17621"/>
                      <a:pt x="7668" y="21599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0" name="AutoShape 13"/>
              <p:cNvSpPr/>
              <p:nvPr/>
            </p:nvSpPr>
            <p:spPr bwMode="auto">
              <a:xfrm>
                <a:off x="3661848" y="4128876"/>
                <a:ext cx="579443" cy="282549"/>
              </a:xfrm>
              <a:custGeom>
                <a:avLst/>
                <a:gdLst>
                  <a:gd name="T0" fmla="*/ 236391 w 21189"/>
                  <a:gd name="T1" fmla="*/ 195048 h 15674"/>
                  <a:gd name="T2" fmla="*/ 236391 w 21189"/>
                  <a:gd name="T3" fmla="*/ 195048 h 15674"/>
                  <a:gd name="T4" fmla="*/ 236391 w 21189"/>
                  <a:gd name="T5" fmla="*/ 195048 h 15674"/>
                  <a:gd name="T6" fmla="*/ 236391 w 21189"/>
                  <a:gd name="T7" fmla="*/ 195048 h 1567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189" h="15674">
                    <a:moveTo>
                      <a:pt x="21168" y="9758"/>
                    </a:moveTo>
                    <a:cubicBezTo>
                      <a:pt x="21168" y="9758"/>
                      <a:pt x="12959" y="-5489"/>
                      <a:pt x="3888" y="2134"/>
                    </a:cubicBezTo>
                    <a:cubicBezTo>
                      <a:pt x="3888" y="2134"/>
                      <a:pt x="1296" y="5311"/>
                      <a:pt x="0" y="6581"/>
                    </a:cubicBezTo>
                    <a:cubicBezTo>
                      <a:pt x="0" y="6581"/>
                      <a:pt x="4320" y="14840"/>
                      <a:pt x="9935" y="15475"/>
                    </a:cubicBezTo>
                    <a:cubicBezTo>
                      <a:pt x="15119" y="16111"/>
                      <a:pt x="21599" y="15475"/>
                      <a:pt x="21168" y="9758"/>
                    </a:cubicBezTo>
                    <a:close/>
                  </a:path>
                </a:pathLst>
              </a:custGeom>
              <a:solidFill>
                <a:srgbClr val="73C5FF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2" name="AutoShape 27"/>
              <p:cNvSpPr/>
              <p:nvPr/>
            </p:nvSpPr>
            <p:spPr bwMode="auto">
              <a:xfrm>
                <a:off x="4471482" y="3138367"/>
                <a:ext cx="258765" cy="473032"/>
              </a:xfrm>
              <a:custGeom>
                <a:avLst/>
                <a:gdLst>
                  <a:gd name="T0" fmla="*/ 131402 w 12174"/>
                  <a:gd name="T1" fmla="*/ 193201 h 21600"/>
                  <a:gd name="T2" fmla="*/ 131402 w 12174"/>
                  <a:gd name="T3" fmla="*/ 193201 h 21600"/>
                  <a:gd name="T4" fmla="*/ 131402 w 12174"/>
                  <a:gd name="T5" fmla="*/ 193201 h 21600"/>
                  <a:gd name="T6" fmla="*/ 131402 w 12174"/>
                  <a:gd name="T7" fmla="*/ 193201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174" h="21600">
                    <a:moveTo>
                      <a:pt x="7422" y="21599"/>
                    </a:moveTo>
                    <a:cubicBezTo>
                      <a:pt x="7422" y="21599"/>
                      <a:pt x="-6528" y="17485"/>
                      <a:pt x="3821" y="0"/>
                    </a:cubicBezTo>
                    <a:cubicBezTo>
                      <a:pt x="3821" y="0"/>
                      <a:pt x="5622" y="3085"/>
                      <a:pt x="8772" y="5657"/>
                    </a:cubicBezTo>
                    <a:cubicBezTo>
                      <a:pt x="11921" y="8228"/>
                      <a:pt x="15071" y="21599"/>
                      <a:pt x="7422" y="21599"/>
                    </a:cubicBezTo>
                    <a:close/>
                  </a:path>
                </a:pathLst>
              </a:custGeom>
              <a:solidFill>
                <a:srgbClr val="73C5FF"/>
              </a:solidFill>
              <a:ln>
                <a:noFill/>
              </a:ln>
              <a:effectLst/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6" name="组合 35"/>
          <p:cNvGrpSpPr>
            <a:grpSpLocks/>
          </p:cNvGrpSpPr>
          <p:nvPr/>
        </p:nvGrpSpPr>
        <p:grpSpPr bwMode="auto">
          <a:xfrm>
            <a:off x="8658225" y="2924175"/>
            <a:ext cx="2997200" cy="2773363"/>
            <a:chOff x="8832303" y="2306438"/>
            <a:chExt cx="2999171" cy="1657892"/>
          </a:xfrm>
        </p:grpSpPr>
        <p:sp>
          <p:nvSpPr>
            <p:cNvPr id="18444" name="TextBox 13"/>
            <p:cNvSpPr txBox="1">
              <a:spLocks noChangeArrowheads="1"/>
            </p:cNvSpPr>
            <p:nvPr/>
          </p:nvSpPr>
          <p:spPr bwMode="auto">
            <a:xfrm>
              <a:off x="8832303" y="2306438"/>
              <a:ext cx="2844204" cy="812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uk-UA" altLang="ru-RU" sz="2400" b="1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446 назв журналів </a:t>
              </a:r>
              <a:endParaRPr lang="en-US" altLang="ru-RU" sz="2400" b="1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20000"/>
                </a:spcBef>
              </a:pPr>
              <a:r>
                <a:rPr lang="uk-UA" altLang="ru-RU" sz="2400" b="1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 біохімії</a:t>
              </a:r>
              <a:endParaRPr lang="en-US" altLang="ru-RU" sz="2400" b="1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445" name="TextBox 13"/>
            <p:cNvSpPr txBox="1">
              <a:spLocks noChangeArrowheads="1"/>
            </p:cNvSpPr>
            <p:nvPr/>
          </p:nvSpPr>
          <p:spPr bwMode="auto">
            <a:xfrm>
              <a:off x="8832304" y="3478798"/>
              <a:ext cx="2999170" cy="485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uk-UA" altLang="ru-RU" sz="2400" b="1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1217 назв журналів </a:t>
              </a:r>
              <a:endParaRPr lang="en-US" altLang="ru-RU" sz="2400" b="1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20000"/>
                </a:spcBef>
              </a:pPr>
              <a:r>
                <a:rPr lang="uk-UA" altLang="ru-RU" sz="2400" b="1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 історії</a:t>
              </a:r>
              <a:endParaRPr lang="en-US" altLang="ru-RU" sz="2400" b="1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组合 34"/>
          <p:cNvGrpSpPr>
            <a:grpSpLocks/>
          </p:cNvGrpSpPr>
          <p:nvPr/>
        </p:nvGrpSpPr>
        <p:grpSpPr bwMode="auto">
          <a:xfrm>
            <a:off x="536575" y="2847975"/>
            <a:ext cx="2800350" cy="3228975"/>
            <a:chOff x="807750" y="2306438"/>
            <a:chExt cx="2799981" cy="1849260"/>
          </a:xfrm>
        </p:grpSpPr>
        <p:sp>
          <p:nvSpPr>
            <p:cNvPr id="18442" name="TextBox 13"/>
            <p:cNvSpPr txBox="1">
              <a:spLocks noChangeArrowheads="1"/>
            </p:cNvSpPr>
            <p:nvPr/>
          </p:nvSpPr>
          <p:spPr bwMode="auto">
            <a:xfrm>
              <a:off x="807750" y="2306438"/>
              <a:ext cx="2799981" cy="67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uk-UA" altLang="ru-RU" sz="2400" b="1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512 назв журналів</a:t>
              </a:r>
              <a:endParaRPr lang="en-US" altLang="ru-RU" sz="2400" b="1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20000"/>
                </a:spcBef>
              </a:pPr>
              <a:r>
                <a:rPr lang="uk-UA" altLang="ru-RU" sz="2400" b="1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 прикладної математики</a:t>
              </a:r>
              <a:endParaRPr lang="en-US" altLang="ru-RU" sz="2400" b="1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443" name="TextBox 13"/>
            <p:cNvSpPr txBox="1">
              <a:spLocks noChangeArrowheads="1"/>
            </p:cNvSpPr>
            <p:nvPr/>
          </p:nvSpPr>
          <p:spPr bwMode="auto">
            <a:xfrm>
              <a:off x="807750" y="3478798"/>
              <a:ext cx="2338080" cy="67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uk-UA" altLang="ru-RU" sz="2400" b="1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568 назв журналів</a:t>
              </a:r>
              <a:endParaRPr lang="en-US" altLang="ru-RU" sz="2400" b="1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20000"/>
                </a:spcBef>
              </a:pPr>
              <a:r>
                <a:rPr lang="uk-UA" altLang="ru-RU" sz="2400" b="1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 філософії</a:t>
              </a:r>
              <a:endParaRPr lang="en-US" altLang="ru-RU" sz="2400" b="1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组合 22"/>
          <p:cNvGrpSpPr>
            <a:grpSpLocks/>
          </p:cNvGrpSpPr>
          <p:nvPr/>
        </p:nvGrpSpPr>
        <p:grpSpPr bwMode="auto">
          <a:xfrm>
            <a:off x="1979613" y="247650"/>
            <a:ext cx="8461375" cy="2408238"/>
            <a:chOff x="876619" y="1701538"/>
            <a:chExt cx="4590732" cy="1803624"/>
          </a:xfrm>
        </p:grpSpPr>
        <p:sp>
          <p:nvSpPr>
            <p:cNvPr id="50" name="圆角矩形 13"/>
            <p:cNvSpPr/>
            <p:nvPr/>
          </p:nvSpPr>
          <p:spPr>
            <a:xfrm>
              <a:off x="876619" y="2028497"/>
              <a:ext cx="4590732" cy="1476665"/>
            </a:xfrm>
            <a:prstGeom prst="roundRect">
              <a:avLst>
                <a:gd name="adj" fmla="val 9083"/>
              </a:avLst>
            </a:prstGeom>
            <a:noFill/>
            <a:ln>
              <a:solidFill>
                <a:srgbClr val="ADBA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8439" name="矩形 14"/>
            <p:cNvSpPr>
              <a:spLocks noChangeArrowheads="1"/>
            </p:cNvSpPr>
            <p:nvPr/>
          </p:nvSpPr>
          <p:spPr bwMode="auto">
            <a:xfrm>
              <a:off x="1061729" y="2357034"/>
              <a:ext cx="4213108" cy="622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algn="ctr" eaLnBrk="1" hangingPunct="1"/>
              <a:r>
                <a:rPr lang="uk-UA" altLang="ru-RU" sz="2400" b="1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Наприклад, у 2018 році в списку журналів </a:t>
              </a:r>
            </a:p>
            <a:p>
              <a:pPr algn="ctr" eaLnBrk="1" hangingPunct="1"/>
              <a:r>
                <a:rPr lang="uk-UA" altLang="ru-RU" sz="2400" b="1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бази даних було представлено</a:t>
              </a:r>
              <a:endParaRPr lang="en-US" altLang="zh-CN" sz="2400" b="1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" name="圆角矩形 17"/>
            <p:cNvSpPr/>
            <p:nvPr/>
          </p:nvSpPr>
          <p:spPr>
            <a:xfrm>
              <a:off x="2141008" y="1775252"/>
              <a:ext cx="1824235" cy="461309"/>
            </a:xfrm>
            <a:prstGeom prst="roundRect">
              <a:avLst/>
            </a:prstGeom>
            <a:solidFill>
              <a:srgbClr val="73C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8441" name="文本框 18"/>
            <p:cNvSpPr txBox="1">
              <a:spLocks noChangeArrowheads="1"/>
            </p:cNvSpPr>
            <p:nvPr/>
          </p:nvSpPr>
          <p:spPr bwMode="auto">
            <a:xfrm>
              <a:off x="2181621" y="1701538"/>
              <a:ext cx="1683593" cy="5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Scopus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组合 38"/>
          <p:cNvGrpSpPr>
            <a:grpSpLocks/>
          </p:cNvGrpSpPr>
          <p:nvPr/>
        </p:nvGrpSpPr>
        <p:grpSpPr bwMode="auto">
          <a:xfrm>
            <a:off x="4978400" y="5748337"/>
            <a:ext cx="5516562" cy="644760"/>
            <a:chOff x="5161757" y="2113318"/>
            <a:chExt cx="4917124" cy="518606"/>
          </a:xfrm>
        </p:grpSpPr>
        <p:sp>
          <p:nvSpPr>
            <p:cNvPr id="20" name="矩形 19"/>
            <p:cNvSpPr/>
            <p:nvPr/>
          </p:nvSpPr>
          <p:spPr>
            <a:xfrm>
              <a:off x="5524404" y="2130001"/>
              <a:ext cx="3968206" cy="50192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5161757" y="2113318"/>
              <a:ext cx="647581" cy="49559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prstClr val="white"/>
                </a:solidFill>
                <a:sym typeface="+mn-ea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9398212" y="2115127"/>
              <a:ext cx="680669" cy="501923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459" name="组合 44"/>
          <p:cNvGrpSpPr>
            <a:grpSpLocks/>
          </p:cNvGrpSpPr>
          <p:nvPr/>
        </p:nvGrpSpPr>
        <p:grpSpPr bwMode="auto">
          <a:xfrm>
            <a:off x="69850" y="2736850"/>
            <a:ext cx="4097338" cy="3729038"/>
            <a:chOff x="919012" y="1706529"/>
            <a:chExt cx="3752456" cy="3381667"/>
          </a:xfrm>
        </p:grpSpPr>
        <p:sp>
          <p:nvSpPr>
            <p:cNvPr id="44" name="平行四边形 43"/>
            <p:cNvSpPr/>
            <p:nvPr/>
          </p:nvSpPr>
          <p:spPr>
            <a:xfrm>
              <a:off x="1020783" y="4269052"/>
              <a:ext cx="3147643" cy="819144"/>
            </a:xfrm>
            <a:prstGeom prst="parallelogram">
              <a:avLst>
                <a:gd name="adj" fmla="val 45491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9470" name="组合 35"/>
            <p:cNvGrpSpPr>
              <a:grpSpLocks/>
            </p:cNvGrpSpPr>
            <p:nvPr/>
          </p:nvGrpSpPr>
          <p:grpSpPr bwMode="auto">
            <a:xfrm>
              <a:off x="919012" y="1706529"/>
              <a:ext cx="3752456" cy="3140962"/>
              <a:chOff x="508284" y="2156157"/>
              <a:chExt cx="5150784" cy="4311420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17474" y="2156157"/>
                <a:ext cx="2941594" cy="426834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472" name="图片 3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284" y="2738624"/>
                <a:ext cx="3121423" cy="3728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1" name="组合 6"/>
          <p:cNvGrpSpPr>
            <a:grpSpLocks/>
          </p:cNvGrpSpPr>
          <p:nvPr/>
        </p:nvGrpSpPr>
        <p:grpSpPr bwMode="auto">
          <a:xfrm>
            <a:off x="4306888" y="1982788"/>
            <a:ext cx="7036973" cy="3516483"/>
            <a:chOff x="5746750" y="2885692"/>
            <a:chExt cx="5322602" cy="2658774"/>
          </a:xfrm>
        </p:grpSpPr>
        <p:sp>
          <p:nvSpPr>
            <p:cNvPr id="36" name="矩形 2"/>
            <p:cNvSpPr/>
            <p:nvPr/>
          </p:nvSpPr>
          <p:spPr>
            <a:xfrm>
              <a:off x="5746750" y="2885692"/>
              <a:ext cx="5283199" cy="258902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21729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190" kern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468" name="矩形 5"/>
            <p:cNvSpPr>
              <a:spLocks noChangeArrowheads="1"/>
            </p:cNvSpPr>
            <p:nvPr/>
          </p:nvSpPr>
          <p:spPr bwMode="auto">
            <a:xfrm>
              <a:off x="6219351" y="3030934"/>
              <a:ext cx="4850001" cy="2513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r>
                <a:rPr lang="uk-UA" altLang="ru-RU" sz="3200" dirty="0">
                  <a:latin typeface="Arial" panose="020B0604020202020204" pitchFamily="34" charset="0"/>
                  <a:cs typeface="Arial" panose="020B0604020202020204" pitchFamily="34" charset="0"/>
                </a:rPr>
                <a:t>Серед 12 провідних систем академічної інформації </a:t>
              </a:r>
            </a:p>
            <a:p>
              <a:pPr eaLnBrk="1" hangingPunct="1"/>
              <a:r>
                <a:rPr lang="en-US" altLang="ru-RU" sz="3200" dirty="0">
                  <a:latin typeface="Arial" panose="020B0604020202020204" pitchFamily="34" charset="0"/>
                  <a:cs typeface="Arial" panose="020B0604020202020204" pitchFamily="34" charset="0"/>
                </a:rPr>
                <a:t>Google Scholar</a:t>
              </a:r>
              <a:r>
                <a:rPr lang="uk-UA" altLang="ru-RU" sz="3200" dirty="0">
                  <a:latin typeface="Arial" panose="020B0604020202020204" pitchFamily="34" charset="0"/>
                  <a:cs typeface="Arial" panose="020B0604020202020204" pitchFamily="34" charset="0"/>
                </a:rPr>
                <a:t> посідає </a:t>
              </a:r>
            </a:p>
            <a:p>
              <a:pPr eaLnBrk="1" hangingPunct="1"/>
              <a:r>
                <a:rPr lang="uk-UA" altLang="ru-RU" sz="3200" dirty="0">
                  <a:latin typeface="Arial" panose="020B0604020202020204" pitchFamily="34" charset="0"/>
                  <a:cs typeface="Arial" panose="020B0604020202020204" pitchFamily="34" charset="0"/>
                </a:rPr>
                <a:t>перше місце за охопленням одиниць індексування.</a:t>
              </a:r>
            </a:p>
            <a:p>
              <a:pPr eaLnBrk="1" hangingPunct="1"/>
              <a:endParaRPr lang="uk-UA" altLang="ru-RU" sz="1400" dirty="0"/>
            </a:p>
            <a:p>
              <a:pPr eaLnBrk="1" hangingPunct="1"/>
              <a:r>
                <a:rPr lang="uk-UA" altLang="ru-RU" sz="1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ru-RU" sz="14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Gusenbauer</a:t>
              </a:r>
              <a:r>
                <a:rPr lang="uk-UA" altLang="ru-RU" sz="1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М.</a:t>
              </a:r>
              <a:r>
                <a:rPr lang="en-US" altLang="ru-RU" sz="1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2019, p. 177</a:t>
              </a:r>
              <a:r>
                <a:rPr lang="uk-UA" altLang="ru-RU" sz="1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en-US" altLang="ru-RU" sz="14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UER M.</a:t>
              </a:r>
            </a:p>
            <a:p>
              <a:pPr eaLnBrk="1" hangingPunct="1"/>
              <a:endParaRPr lang="ru-RU" alt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/>
              <a:endParaRPr lang="zh-CN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461" name="Прямоугольник 3"/>
          <p:cNvSpPr>
            <a:spLocks noChangeArrowheads="1"/>
          </p:cNvSpPr>
          <p:nvPr/>
        </p:nvSpPr>
        <p:spPr bwMode="auto">
          <a:xfrm>
            <a:off x="5912338" y="5783894"/>
            <a:ext cx="45624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eaLnBrk="1" hangingPunct="1"/>
            <a:r>
              <a:rPr lang="en-US" altLang="ru-RU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4"/>
              </a:rPr>
              <a:t>https://scholar.google.com</a:t>
            </a:r>
            <a:endParaRPr lang="ru-RU" altLang="ru-RU" sz="24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950" y="5840583"/>
            <a:ext cx="4794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Рисунок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65125"/>
            <a:ext cx="385286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文本框 42"/>
          <p:cNvSpPr txBox="1">
            <a:spLocks noChangeArrowheads="1"/>
          </p:cNvSpPr>
          <p:nvPr/>
        </p:nvSpPr>
        <p:spPr bwMode="auto">
          <a:xfrm>
            <a:off x="5162519" y="697706"/>
            <a:ext cx="48974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eaLnBrk="1" hangingPunct="1"/>
            <a:r>
              <a:rPr lang="en-US" altLang="ru-RU" sz="4400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uk-UA" altLang="ru-RU" sz="4400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Академія</a:t>
            </a:r>
            <a:endParaRPr lang="zh-CN" altLang="en-US" sz="4400" b="1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>
            <a:grpSpLocks/>
          </p:cNvGrpSpPr>
          <p:nvPr/>
        </p:nvGrpSpPr>
        <p:grpSpPr bwMode="auto">
          <a:xfrm>
            <a:off x="1823193" y="2373660"/>
            <a:ext cx="8274311" cy="2537429"/>
            <a:chOff x="1851155" y="2373274"/>
            <a:chExt cx="6209717" cy="1728956"/>
          </a:xfrm>
        </p:grpSpPr>
        <p:sp>
          <p:nvSpPr>
            <p:cNvPr id="40977" name="Shape 4096"/>
            <p:cNvSpPr>
              <a:spLocks/>
            </p:cNvSpPr>
            <p:nvPr/>
          </p:nvSpPr>
          <p:spPr bwMode="auto">
            <a:xfrm>
              <a:off x="4132179" y="2373274"/>
              <a:ext cx="1690528" cy="1728956"/>
            </a:xfrm>
            <a:custGeom>
              <a:avLst/>
              <a:gdLst>
                <a:gd name="T0" fmla="*/ 845264 w 21600"/>
                <a:gd name="T1" fmla="*/ 864478 h 21600"/>
                <a:gd name="T2" fmla="*/ 845264 w 21600"/>
                <a:gd name="T3" fmla="*/ 864478 h 21600"/>
                <a:gd name="T4" fmla="*/ 845264 w 21600"/>
                <a:gd name="T5" fmla="*/ 864478 h 21600"/>
                <a:gd name="T6" fmla="*/ 845264 w 21600"/>
                <a:gd name="T7" fmla="*/ 864478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735" y="3821"/>
                  </a:moveTo>
                  <a:lnTo>
                    <a:pt x="4745" y="3821"/>
                  </a:lnTo>
                  <a:cubicBezTo>
                    <a:pt x="4832" y="6659"/>
                    <a:pt x="5371" y="8569"/>
                    <a:pt x="6052" y="9978"/>
                  </a:cubicBezTo>
                  <a:cubicBezTo>
                    <a:pt x="3968" y="8590"/>
                    <a:pt x="2022" y="6988"/>
                    <a:pt x="1735" y="3821"/>
                  </a:cubicBezTo>
                  <a:close/>
                  <a:moveTo>
                    <a:pt x="10800" y="1439"/>
                  </a:moveTo>
                  <a:cubicBezTo>
                    <a:pt x="14079" y="1438"/>
                    <a:pt x="15359" y="2749"/>
                    <a:pt x="15358" y="3236"/>
                  </a:cubicBezTo>
                  <a:cubicBezTo>
                    <a:pt x="15358" y="3725"/>
                    <a:pt x="14080" y="5035"/>
                    <a:pt x="10800" y="5038"/>
                  </a:cubicBezTo>
                  <a:cubicBezTo>
                    <a:pt x="7521" y="5035"/>
                    <a:pt x="6242" y="3725"/>
                    <a:pt x="6242" y="3236"/>
                  </a:cubicBezTo>
                  <a:cubicBezTo>
                    <a:pt x="6241" y="2749"/>
                    <a:pt x="7521" y="1438"/>
                    <a:pt x="10800" y="1439"/>
                  </a:cubicBezTo>
                  <a:close/>
                  <a:moveTo>
                    <a:pt x="15548" y="9978"/>
                  </a:moveTo>
                  <a:cubicBezTo>
                    <a:pt x="16230" y="8569"/>
                    <a:pt x="16768" y="6659"/>
                    <a:pt x="16855" y="3821"/>
                  </a:cubicBezTo>
                  <a:lnTo>
                    <a:pt x="19866" y="3821"/>
                  </a:lnTo>
                  <a:cubicBezTo>
                    <a:pt x="19580" y="6988"/>
                    <a:pt x="17632" y="8590"/>
                    <a:pt x="15548" y="9978"/>
                  </a:cubicBezTo>
                  <a:close/>
                  <a:moveTo>
                    <a:pt x="12216" y="15911"/>
                  </a:moveTo>
                  <a:cubicBezTo>
                    <a:pt x="12216" y="14207"/>
                    <a:pt x="13537" y="13266"/>
                    <a:pt x="15690" y="11871"/>
                  </a:cubicBezTo>
                  <a:cubicBezTo>
                    <a:pt x="18323" y="10163"/>
                    <a:pt x="21600" y="8040"/>
                    <a:pt x="21600" y="2998"/>
                  </a:cubicBezTo>
                  <a:cubicBezTo>
                    <a:pt x="21600" y="2544"/>
                    <a:pt x="21220" y="2177"/>
                    <a:pt x="20750" y="2177"/>
                  </a:cubicBezTo>
                  <a:lnTo>
                    <a:pt x="16635" y="2177"/>
                  </a:lnTo>
                  <a:cubicBezTo>
                    <a:pt x="16053" y="1125"/>
                    <a:pt x="14320" y="0"/>
                    <a:pt x="10800" y="0"/>
                  </a:cubicBezTo>
                  <a:cubicBezTo>
                    <a:pt x="7281" y="0"/>
                    <a:pt x="5547" y="1125"/>
                    <a:pt x="4966" y="2177"/>
                  </a:cubicBezTo>
                  <a:lnTo>
                    <a:pt x="850" y="2177"/>
                  </a:lnTo>
                  <a:cubicBezTo>
                    <a:pt x="380" y="2177"/>
                    <a:pt x="0" y="2544"/>
                    <a:pt x="0" y="2998"/>
                  </a:cubicBezTo>
                  <a:cubicBezTo>
                    <a:pt x="0" y="8040"/>
                    <a:pt x="3277" y="10163"/>
                    <a:pt x="5912" y="11871"/>
                  </a:cubicBezTo>
                  <a:cubicBezTo>
                    <a:pt x="8065" y="13266"/>
                    <a:pt x="9384" y="14207"/>
                    <a:pt x="9384" y="15911"/>
                  </a:cubicBezTo>
                  <a:lnTo>
                    <a:pt x="9384" y="17450"/>
                  </a:lnTo>
                  <a:cubicBezTo>
                    <a:pt x="7122" y="17696"/>
                    <a:pt x="5461" y="18514"/>
                    <a:pt x="5461" y="19487"/>
                  </a:cubicBezTo>
                  <a:cubicBezTo>
                    <a:pt x="5461" y="20654"/>
                    <a:pt x="7851" y="21600"/>
                    <a:pt x="10800" y="21600"/>
                  </a:cubicBezTo>
                  <a:cubicBezTo>
                    <a:pt x="13749" y="21600"/>
                    <a:pt x="16139" y="20654"/>
                    <a:pt x="16139" y="19487"/>
                  </a:cubicBezTo>
                  <a:cubicBezTo>
                    <a:pt x="16139" y="18514"/>
                    <a:pt x="14478" y="17696"/>
                    <a:pt x="12216" y="17450"/>
                  </a:cubicBezTo>
                  <a:cubicBezTo>
                    <a:pt x="12216" y="17450"/>
                    <a:pt x="12216" y="15911"/>
                    <a:pt x="12216" y="15911"/>
                  </a:cubicBezTo>
                  <a:close/>
                </a:path>
              </a:pathLst>
            </a:custGeom>
            <a:solidFill>
              <a:srgbClr val="73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097" tIns="38097" rIns="38097" bIns="38097" anchor="ctr"/>
            <a:lstStyle>
              <a:lvl1pPr defTabSz="609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609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609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609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609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1</a:t>
              </a:r>
              <a:endParaRPr lang="en-US" altLang="ru-RU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978" name="Shape 4113"/>
            <p:cNvSpPr>
              <a:spLocks/>
            </p:cNvSpPr>
            <p:nvPr/>
          </p:nvSpPr>
          <p:spPr bwMode="auto">
            <a:xfrm>
              <a:off x="1851155" y="2373274"/>
              <a:ext cx="1692116" cy="1728956"/>
            </a:xfrm>
            <a:custGeom>
              <a:avLst/>
              <a:gdLst>
                <a:gd name="T0" fmla="*/ 846058 w 21600"/>
                <a:gd name="T1" fmla="*/ 864478 h 21600"/>
                <a:gd name="T2" fmla="*/ 846058 w 21600"/>
                <a:gd name="T3" fmla="*/ 864478 h 21600"/>
                <a:gd name="T4" fmla="*/ 846058 w 21600"/>
                <a:gd name="T5" fmla="*/ 864478 h 21600"/>
                <a:gd name="T6" fmla="*/ 846058 w 21600"/>
                <a:gd name="T7" fmla="*/ 864478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1735" y="3821"/>
                  </a:moveTo>
                  <a:lnTo>
                    <a:pt x="4745" y="3821"/>
                  </a:lnTo>
                  <a:cubicBezTo>
                    <a:pt x="4832" y="6659"/>
                    <a:pt x="5371" y="8569"/>
                    <a:pt x="6052" y="9978"/>
                  </a:cubicBezTo>
                  <a:cubicBezTo>
                    <a:pt x="3968" y="8590"/>
                    <a:pt x="2022" y="6988"/>
                    <a:pt x="1735" y="3821"/>
                  </a:cubicBezTo>
                  <a:close/>
                  <a:moveTo>
                    <a:pt x="10800" y="1439"/>
                  </a:moveTo>
                  <a:cubicBezTo>
                    <a:pt x="14079" y="1438"/>
                    <a:pt x="15359" y="2749"/>
                    <a:pt x="15358" y="3236"/>
                  </a:cubicBezTo>
                  <a:cubicBezTo>
                    <a:pt x="15358" y="3725"/>
                    <a:pt x="14080" y="5035"/>
                    <a:pt x="10800" y="5038"/>
                  </a:cubicBezTo>
                  <a:cubicBezTo>
                    <a:pt x="7521" y="5035"/>
                    <a:pt x="6242" y="3725"/>
                    <a:pt x="6242" y="3236"/>
                  </a:cubicBezTo>
                  <a:cubicBezTo>
                    <a:pt x="6241" y="2749"/>
                    <a:pt x="7521" y="1438"/>
                    <a:pt x="10800" y="1439"/>
                  </a:cubicBezTo>
                  <a:close/>
                  <a:moveTo>
                    <a:pt x="15548" y="9978"/>
                  </a:moveTo>
                  <a:cubicBezTo>
                    <a:pt x="16230" y="8569"/>
                    <a:pt x="16768" y="6659"/>
                    <a:pt x="16855" y="3821"/>
                  </a:cubicBezTo>
                  <a:lnTo>
                    <a:pt x="19866" y="3821"/>
                  </a:lnTo>
                  <a:cubicBezTo>
                    <a:pt x="19580" y="6988"/>
                    <a:pt x="17632" y="8590"/>
                    <a:pt x="15548" y="9978"/>
                  </a:cubicBezTo>
                  <a:close/>
                  <a:moveTo>
                    <a:pt x="12216" y="15911"/>
                  </a:moveTo>
                  <a:cubicBezTo>
                    <a:pt x="12216" y="14207"/>
                    <a:pt x="13537" y="13266"/>
                    <a:pt x="15690" y="11871"/>
                  </a:cubicBezTo>
                  <a:cubicBezTo>
                    <a:pt x="18323" y="10163"/>
                    <a:pt x="21600" y="8040"/>
                    <a:pt x="21600" y="2998"/>
                  </a:cubicBezTo>
                  <a:cubicBezTo>
                    <a:pt x="21600" y="2544"/>
                    <a:pt x="21220" y="2177"/>
                    <a:pt x="20750" y="2177"/>
                  </a:cubicBezTo>
                  <a:lnTo>
                    <a:pt x="16635" y="2177"/>
                  </a:lnTo>
                  <a:cubicBezTo>
                    <a:pt x="16053" y="1125"/>
                    <a:pt x="14320" y="0"/>
                    <a:pt x="10800" y="0"/>
                  </a:cubicBezTo>
                  <a:cubicBezTo>
                    <a:pt x="7281" y="0"/>
                    <a:pt x="5547" y="1125"/>
                    <a:pt x="4966" y="2177"/>
                  </a:cubicBezTo>
                  <a:lnTo>
                    <a:pt x="850" y="2177"/>
                  </a:lnTo>
                  <a:cubicBezTo>
                    <a:pt x="380" y="2177"/>
                    <a:pt x="0" y="2544"/>
                    <a:pt x="0" y="2998"/>
                  </a:cubicBezTo>
                  <a:cubicBezTo>
                    <a:pt x="0" y="8040"/>
                    <a:pt x="3277" y="10163"/>
                    <a:pt x="5912" y="11871"/>
                  </a:cubicBezTo>
                  <a:cubicBezTo>
                    <a:pt x="8065" y="13266"/>
                    <a:pt x="9384" y="14207"/>
                    <a:pt x="9384" y="15911"/>
                  </a:cubicBezTo>
                  <a:lnTo>
                    <a:pt x="9384" y="17450"/>
                  </a:lnTo>
                  <a:cubicBezTo>
                    <a:pt x="7122" y="17696"/>
                    <a:pt x="5461" y="18514"/>
                    <a:pt x="5461" y="19487"/>
                  </a:cubicBezTo>
                  <a:cubicBezTo>
                    <a:pt x="5461" y="20654"/>
                    <a:pt x="7851" y="21600"/>
                    <a:pt x="10800" y="21600"/>
                  </a:cubicBezTo>
                  <a:cubicBezTo>
                    <a:pt x="13749" y="21600"/>
                    <a:pt x="16139" y="20654"/>
                    <a:pt x="16139" y="19487"/>
                  </a:cubicBezTo>
                  <a:cubicBezTo>
                    <a:pt x="16139" y="18514"/>
                    <a:pt x="14478" y="17696"/>
                    <a:pt x="12216" y="17450"/>
                  </a:cubicBezTo>
                  <a:cubicBezTo>
                    <a:pt x="12216" y="17450"/>
                    <a:pt x="12216" y="15911"/>
                    <a:pt x="12216" y="15911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097" tIns="38097" rIns="38097" bIns="38097" anchor="ctr"/>
            <a:lstStyle/>
            <a:p>
              <a:endParaRPr lang="ru-RU"/>
            </a:p>
          </p:txBody>
        </p:sp>
        <p:sp>
          <p:nvSpPr>
            <p:cNvPr id="40980" name="Shape 4115"/>
            <p:cNvSpPr>
              <a:spLocks/>
            </p:cNvSpPr>
            <p:nvPr/>
          </p:nvSpPr>
          <p:spPr bwMode="auto">
            <a:xfrm>
              <a:off x="6370344" y="2373274"/>
              <a:ext cx="1690528" cy="1728956"/>
            </a:xfrm>
            <a:custGeom>
              <a:avLst/>
              <a:gdLst>
                <a:gd name="T0" fmla="*/ 845264 w 21600"/>
                <a:gd name="T1" fmla="*/ 864478 h 21600"/>
                <a:gd name="T2" fmla="*/ 845264 w 21600"/>
                <a:gd name="T3" fmla="*/ 864478 h 21600"/>
                <a:gd name="T4" fmla="*/ 845264 w 21600"/>
                <a:gd name="T5" fmla="*/ 864478 h 21600"/>
                <a:gd name="T6" fmla="*/ 845264 w 21600"/>
                <a:gd name="T7" fmla="*/ 864478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1735" y="3821"/>
                  </a:moveTo>
                  <a:lnTo>
                    <a:pt x="4745" y="3821"/>
                  </a:lnTo>
                  <a:cubicBezTo>
                    <a:pt x="4832" y="6659"/>
                    <a:pt x="5371" y="8569"/>
                    <a:pt x="6052" y="9978"/>
                  </a:cubicBezTo>
                  <a:cubicBezTo>
                    <a:pt x="3968" y="8590"/>
                    <a:pt x="2022" y="6988"/>
                    <a:pt x="1735" y="3821"/>
                  </a:cubicBezTo>
                  <a:close/>
                  <a:moveTo>
                    <a:pt x="10800" y="1439"/>
                  </a:moveTo>
                  <a:cubicBezTo>
                    <a:pt x="14079" y="1438"/>
                    <a:pt x="15359" y="2749"/>
                    <a:pt x="15358" y="3236"/>
                  </a:cubicBezTo>
                  <a:cubicBezTo>
                    <a:pt x="15358" y="3725"/>
                    <a:pt x="14080" y="5035"/>
                    <a:pt x="10800" y="5038"/>
                  </a:cubicBezTo>
                  <a:cubicBezTo>
                    <a:pt x="7521" y="5035"/>
                    <a:pt x="6242" y="3725"/>
                    <a:pt x="6242" y="3236"/>
                  </a:cubicBezTo>
                  <a:cubicBezTo>
                    <a:pt x="6241" y="2749"/>
                    <a:pt x="7521" y="1438"/>
                    <a:pt x="10800" y="1439"/>
                  </a:cubicBezTo>
                  <a:close/>
                  <a:moveTo>
                    <a:pt x="15548" y="9978"/>
                  </a:moveTo>
                  <a:cubicBezTo>
                    <a:pt x="16230" y="8569"/>
                    <a:pt x="16768" y="6659"/>
                    <a:pt x="16855" y="3821"/>
                  </a:cubicBezTo>
                  <a:lnTo>
                    <a:pt x="19866" y="3821"/>
                  </a:lnTo>
                  <a:cubicBezTo>
                    <a:pt x="19580" y="6988"/>
                    <a:pt x="17632" y="8590"/>
                    <a:pt x="15548" y="9978"/>
                  </a:cubicBezTo>
                  <a:close/>
                  <a:moveTo>
                    <a:pt x="12216" y="15911"/>
                  </a:moveTo>
                  <a:cubicBezTo>
                    <a:pt x="12216" y="14207"/>
                    <a:pt x="13537" y="13266"/>
                    <a:pt x="15690" y="11871"/>
                  </a:cubicBezTo>
                  <a:cubicBezTo>
                    <a:pt x="18323" y="10163"/>
                    <a:pt x="21600" y="8040"/>
                    <a:pt x="21600" y="2998"/>
                  </a:cubicBezTo>
                  <a:cubicBezTo>
                    <a:pt x="21600" y="2544"/>
                    <a:pt x="21220" y="2177"/>
                    <a:pt x="20750" y="2177"/>
                  </a:cubicBezTo>
                  <a:lnTo>
                    <a:pt x="16635" y="2177"/>
                  </a:lnTo>
                  <a:cubicBezTo>
                    <a:pt x="16053" y="1125"/>
                    <a:pt x="14320" y="0"/>
                    <a:pt x="10800" y="0"/>
                  </a:cubicBezTo>
                  <a:cubicBezTo>
                    <a:pt x="7281" y="0"/>
                    <a:pt x="5547" y="1125"/>
                    <a:pt x="4966" y="2177"/>
                  </a:cubicBezTo>
                  <a:lnTo>
                    <a:pt x="850" y="2177"/>
                  </a:lnTo>
                  <a:cubicBezTo>
                    <a:pt x="380" y="2177"/>
                    <a:pt x="0" y="2544"/>
                    <a:pt x="0" y="2998"/>
                  </a:cubicBezTo>
                  <a:cubicBezTo>
                    <a:pt x="0" y="8040"/>
                    <a:pt x="3277" y="10163"/>
                    <a:pt x="5912" y="11871"/>
                  </a:cubicBezTo>
                  <a:cubicBezTo>
                    <a:pt x="8065" y="13266"/>
                    <a:pt x="9384" y="14207"/>
                    <a:pt x="9384" y="15911"/>
                  </a:cubicBezTo>
                  <a:lnTo>
                    <a:pt x="9384" y="17450"/>
                  </a:lnTo>
                  <a:cubicBezTo>
                    <a:pt x="7122" y="17696"/>
                    <a:pt x="5461" y="18514"/>
                    <a:pt x="5461" y="19487"/>
                  </a:cubicBezTo>
                  <a:cubicBezTo>
                    <a:pt x="5461" y="20654"/>
                    <a:pt x="7851" y="21600"/>
                    <a:pt x="10800" y="21600"/>
                  </a:cubicBezTo>
                  <a:cubicBezTo>
                    <a:pt x="13749" y="21600"/>
                    <a:pt x="16139" y="20654"/>
                    <a:pt x="16139" y="19487"/>
                  </a:cubicBezTo>
                  <a:cubicBezTo>
                    <a:pt x="16139" y="18514"/>
                    <a:pt x="14478" y="17696"/>
                    <a:pt x="12216" y="17450"/>
                  </a:cubicBezTo>
                  <a:cubicBezTo>
                    <a:pt x="12216" y="17450"/>
                    <a:pt x="12216" y="15911"/>
                    <a:pt x="12216" y="15911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097" tIns="38097" rIns="38097" bIns="38097" anchor="ctr"/>
            <a:lstStyle/>
            <a:p>
              <a:endParaRPr lang="ru-RU"/>
            </a:p>
          </p:txBody>
        </p:sp>
      </p:grpSp>
      <p:sp>
        <p:nvSpPr>
          <p:cNvPr id="40964" name="TextBox 24"/>
          <p:cNvSpPr txBox="1">
            <a:spLocks noChangeArrowheads="1"/>
          </p:cNvSpPr>
          <p:nvPr/>
        </p:nvSpPr>
        <p:spPr bwMode="auto">
          <a:xfrm>
            <a:off x="2515148" y="3212162"/>
            <a:ext cx="9017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algn="ctr" eaLnBrk="1" hangingPunct="1"/>
            <a:r>
              <a:rPr lang="en-GB" altLang="zh-CN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40965" name="TextBox 25"/>
          <p:cNvSpPr txBox="1">
            <a:spLocks noChangeArrowheads="1"/>
          </p:cNvSpPr>
          <p:nvPr/>
        </p:nvSpPr>
        <p:spPr bwMode="auto">
          <a:xfrm>
            <a:off x="5538052" y="3200589"/>
            <a:ext cx="9017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algn="ctr" eaLnBrk="1" hangingPunct="1"/>
            <a:r>
              <a:rPr lang="en-US" altLang="zh-CN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endParaRPr lang="en-GB" altLang="zh-CN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966" name="TextBox 26"/>
          <p:cNvSpPr txBox="1">
            <a:spLocks noChangeArrowheads="1"/>
          </p:cNvSpPr>
          <p:nvPr/>
        </p:nvSpPr>
        <p:spPr bwMode="auto">
          <a:xfrm>
            <a:off x="8520358" y="3212162"/>
            <a:ext cx="9017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algn="ctr" eaLnBrk="1" hangingPunct="1"/>
            <a:r>
              <a:rPr lang="en-US" altLang="zh-CN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  <a:endParaRPr lang="en-GB" altLang="zh-CN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1" name="组合 10"/>
          <p:cNvGrpSpPr>
            <a:grpSpLocks/>
          </p:cNvGrpSpPr>
          <p:nvPr/>
        </p:nvGrpSpPr>
        <p:grpSpPr bwMode="auto">
          <a:xfrm>
            <a:off x="1472959" y="1255594"/>
            <a:ext cx="3249166" cy="4843358"/>
            <a:chOff x="1744227" y="1068059"/>
            <a:chExt cx="2068301" cy="4512358"/>
          </a:xfrm>
        </p:grpSpPr>
        <p:sp>
          <p:nvSpPr>
            <p:cNvPr id="22" name="TextBox 13"/>
            <p:cNvSpPr txBox="1">
              <a:spLocks noChangeArrowheads="1"/>
            </p:cNvSpPr>
            <p:nvPr/>
          </p:nvSpPr>
          <p:spPr bwMode="auto">
            <a:xfrm>
              <a:off x="2028104" y="1068059"/>
              <a:ext cx="1353167" cy="1279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3200" b="1" dirty="0" smtClean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Google </a:t>
              </a:r>
              <a:r>
                <a:rPr lang="en-US" sz="3200" b="1" dirty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Scholar</a:t>
              </a:r>
              <a:r>
                <a:rPr lang="uk-UA" sz="3200" b="1" dirty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3200" b="1" dirty="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20000"/>
                </a:spcBef>
              </a:pPr>
              <a:endPara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TextBox 13"/>
            <p:cNvSpPr txBox="1">
              <a:spLocks noChangeArrowheads="1"/>
            </p:cNvSpPr>
            <p:nvPr/>
          </p:nvSpPr>
          <p:spPr bwMode="auto">
            <a:xfrm>
              <a:off x="1744227" y="4856999"/>
              <a:ext cx="2068301" cy="7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uk-UA" sz="2400" b="1" dirty="0" smtClean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389 млн. 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uk-UA" sz="2400" b="1" dirty="0" smtClean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записів </a:t>
              </a:r>
              <a:endParaRPr lang="en-US" altLang="zh-CN" sz="2400" b="1" dirty="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组合 10"/>
          <p:cNvGrpSpPr>
            <a:grpSpLocks/>
          </p:cNvGrpSpPr>
          <p:nvPr/>
        </p:nvGrpSpPr>
        <p:grpSpPr bwMode="auto">
          <a:xfrm>
            <a:off x="4312694" y="1255594"/>
            <a:ext cx="3282910" cy="4843358"/>
            <a:chOff x="1744227" y="1068059"/>
            <a:chExt cx="2068301" cy="4512358"/>
          </a:xfrm>
        </p:grpSpPr>
        <p:sp>
          <p:nvSpPr>
            <p:cNvPr id="37" name="TextBox 13"/>
            <p:cNvSpPr txBox="1">
              <a:spLocks noChangeArrowheads="1"/>
            </p:cNvSpPr>
            <p:nvPr/>
          </p:nvSpPr>
          <p:spPr bwMode="auto">
            <a:xfrm>
              <a:off x="2028104" y="1068059"/>
              <a:ext cx="1353167" cy="876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3200" b="1" dirty="0" smtClean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Web of Science</a:t>
              </a:r>
              <a:endPara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" name="TextBox 13"/>
            <p:cNvSpPr txBox="1">
              <a:spLocks noChangeArrowheads="1"/>
            </p:cNvSpPr>
            <p:nvPr/>
          </p:nvSpPr>
          <p:spPr bwMode="auto">
            <a:xfrm>
              <a:off x="1744227" y="4856999"/>
              <a:ext cx="2068301" cy="7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r>
                <a:rPr lang="uk-UA" sz="2400" b="1" dirty="0" smtClean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млн. 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uk-UA" sz="2400" b="1" dirty="0" smtClean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записів </a:t>
              </a:r>
              <a:endParaRPr lang="en-US" altLang="zh-CN" sz="2400" b="1" dirty="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9" name="组合 10"/>
          <p:cNvGrpSpPr>
            <a:grpSpLocks/>
          </p:cNvGrpSpPr>
          <p:nvPr/>
        </p:nvGrpSpPr>
        <p:grpSpPr bwMode="auto">
          <a:xfrm>
            <a:off x="7356143" y="1351128"/>
            <a:ext cx="3206017" cy="4747824"/>
            <a:chOff x="1744227" y="1179161"/>
            <a:chExt cx="2068301" cy="4401256"/>
          </a:xfrm>
        </p:grpSpPr>
        <p:sp>
          <p:nvSpPr>
            <p:cNvPr id="40" name="TextBox 13"/>
            <p:cNvSpPr txBox="1">
              <a:spLocks noChangeArrowheads="1"/>
            </p:cNvSpPr>
            <p:nvPr/>
          </p:nvSpPr>
          <p:spPr bwMode="auto">
            <a:xfrm>
              <a:off x="2046264" y="1179161"/>
              <a:ext cx="1353167" cy="701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3200" b="1" dirty="0" smtClean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Scopus</a:t>
              </a:r>
              <a:r>
                <a:rPr lang="uk-UA" sz="3200" b="1" dirty="0" smtClean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3200" b="1" dirty="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20000"/>
                </a:spcBef>
              </a:pPr>
              <a:endParaRPr lang="zh-CN" altLang="en-US" sz="1600" b="1" dirty="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" name="TextBox 13"/>
            <p:cNvSpPr txBox="1">
              <a:spLocks noChangeArrowheads="1"/>
            </p:cNvSpPr>
            <p:nvPr/>
          </p:nvSpPr>
          <p:spPr bwMode="auto">
            <a:xfrm>
              <a:off x="1744227" y="4856999"/>
              <a:ext cx="2068301" cy="7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r>
                <a:rPr lang="uk-UA" sz="2400" b="1" dirty="0" smtClean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млн. 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uk-UA" sz="2400" b="1" dirty="0" smtClean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записів </a:t>
              </a:r>
              <a:endParaRPr lang="en-US" altLang="zh-CN" sz="2400" b="1" dirty="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8256957" y="6289619"/>
            <a:ext cx="333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ru-RU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Gusenbauer</a:t>
            </a:r>
            <a:r>
              <a:rPr lang="uk-UA" alt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М.</a:t>
            </a:r>
            <a:r>
              <a:rPr lang="en-US" alt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2019, p. 177</a:t>
            </a:r>
            <a:r>
              <a:rPr lang="uk-UA" alt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/>
          </a:p>
        </p:txBody>
      </p:sp>
      <p:sp>
        <p:nvSpPr>
          <p:cNvPr id="43" name="TextBox 13"/>
          <p:cNvSpPr txBox="1">
            <a:spLocks noChangeArrowheads="1"/>
          </p:cNvSpPr>
          <p:nvPr/>
        </p:nvSpPr>
        <p:spPr bwMode="auto">
          <a:xfrm>
            <a:off x="3350055" y="275863"/>
            <a:ext cx="552302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uk-UA" sz="3600" b="1" dirty="0" smtClean="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Індексують</a:t>
            </a:r>
            <a:endParaRPr lang="zh-CN" altLang="en-US" sz="3600" b="1" dirty="0">
              <a:solidFill>
                <a:srgbClr val="445469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81" y="242152"/>
            <a:ext cx="2781300" cy="1952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1" name="组合 6"/>
          <p:cNvGrpSpPr>
            <a:grpSpLocks/>
          </p:cNvGrpSpPr>
          <p:nvPr/>
        </p:nvGrpSpPr>
        <p:grpSpPr bwMode="auto">
          <a:xfrm>
            <a:off x="4276952" y="2330538"/>
            <a:ext cx="7639276" cy="4225740"/>
            <a:chOff x="5764266" y="2639038"/>
            <a:chExt cx="5283199" cy="2504607"/>
          </a:xfrm>
        </p:grpSpPr>
        <p:sp>
          <p:nvSpPr>
            <p:cNvPr id="36" name="矩形 2"/>
            <p:cNvSpPr/>
            <p:nvPr/>
          </p:nvSpPr>
          <p:spPr>
            <a:xfrm>
              <a:off x="5764266" y="2871748"/>
              <a:ext cx="5283199" cy="227189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21729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190" kern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矩形 3"/>
            <p:cNvSpPr/>
            <p:nvPr/>
          </p:nvSpPr>
          <p:spPr>
            <a:xfrm>
              <a:off x="6643120" y="2639038"/>
              <a:ext cx="3706623" cy="46542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347" name="文本框 4"/>
            <p:cNvSpPr txBox="1">
              <a:spLocks noChangeArrowheads="1"/>
            </p:cNvSpPr>
            <p:nvPr/>
          </p:nvSpPr>
          <p:spPr bwMode="auto">
            <a:xfrm>
              <a:off x="6959312" y="2710235"/>
              <a:ext cx="3706623" cy="263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uk-UA" altLang="ru-RU" sz="28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На січень 2020 індексує дані: </a:t>
              </a:r>
              <a:endParaRPr lang="uk-UA" altLang="ru-RU" sz="28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48" name="矩形 5"/>
            <p:cNvSpPr>
              <a:spLocks noChangeArrowheads="1"/>
            </p:cNvSpPr>
            <p:nvPr/>
          </p:nvSpPr>
          <p:spPr bwMode="auto">
            <a:xfrm>
              <a:off x="5847433" y="3300894"/>
              <a:ext cx="5138321" cy="1487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marL="324000" lvl="0" indent="-342900">
                <a:buFont typeface="Wingdings" panose="05000000000000000000" pitchFamily="2" charset="2"/>
                <a:buChar char="ü"/>
              </a:pPr>
              <a:r>
                <a:rPr lang="uk-UA" altLang="ru-RU" sz="2400" dirty="0" smtClean="0">
                  <a:solidFill>
                    <a:srgbClr val="222222"/>
                  </a:solidFill>
                  <a:latin typeface="inherit"/>
                </a:rPr>
                <a:t>понад </a:t>
              </a:r>
              <a:r>
                <a:rPr lang="uk-UA" altLang="ru-RU" sz="2400" b="1" dirty="0" smtClean="0">
                  <a:solidFill>
                    <a:srgbClr val="FF0000"/>
                  </a:solidFill>
                  <a:latin typeface="inherit"/>
                </a:rPr>
                <a:t>23452</a:t>
              </a:r>
              <a:r>
                <a:rPr lang="uk-UA" altLang="ru-RU" sz="2400" dirty="0" smtClean="0">
                  <a:solidFill>
                    <a:srgbClr val="222222"/>
                  </a:solidFill>
                  <a:latin typeface="inherit"/>
                </a:rPr>
                <a:t> </a:t>
              </a:r>
              <a:r>
                <a:rPr lang="uk-UA" altLang="ru-RU" sz="2400" dirty="0">
                  <a:solidFill>
                    <a:srgbClr val="222222"/>
                  </a:solidFill>
                  <a:latin typeface="inherit"/>
                </a:rPr>
                <a:t>рецензованих журналів </a:t>
              </a:r>
            </a:p>
            <a:p>
              <a:pPr marL="324000" lvl="0" eaLnBrk="1" hangingPunct="1"/>
              <a:r>
                <a:rPr lang="uk-UA" altLang="ru-RU" sz="2400" dirty="0" smtClean="0">
                  <a:solidFill>
                    <a:srgbClr val="222222"/>
                  </a:solidFill>
                  <a:latin typeface="inherit"/>
                </a:rPr>
                <a:t>(з них </a:t>
              </a:r>
              <a:r>
                <a:rPr lang="uk-UA" altLang="ru-RU" sz="2400" b="1" dirty="0">
                  <a:solidFill>
                    <a:srgbClr val="FF0000"/>
                  </a:solidFill>
                  <a:latin typeface="inherit"/>
                </a:rPr>
                <a:t>5500</a:t>
              </a:r>
              <a:r>
                <a:rPr lang="uk-UA" altLang="ru-RU" sz="2400" dirty="0">
                  <a:solidFill>
                    <a:srgbClr val="222222"/>
                  </a:solidFill>
                  <a:latin typeface="inherit"/>
                </a:rPr>
                <a:t> </a:t>
              </a:r>
              <a:r>
                <a:rPr lang="uk-UA" altLang="ru-RU" sz="2400" dirty="0" smtClean="0">
                  <a:solidFill>
                    <a:srgbClr val="222222"/>
                  </a:solidFill>
                  <a:latin typeface="inherit"/>
                </a:rPr>
                <a:t>журналів у відкритому доступі) </a:t>
              </a:r>
              <a:endParaRPr lang="uk-UA" altLang="ru-RU" sz="2400" dirty="0">
                <a:solidFill>
                  <a:srgbClr val="222222"/>
                </a:solidFill>
                <a:latin typeface="inherit"/>
              </a:endParaRPr>
            </a:p>
            <a:p>
              <a:pPr marL="342900" lvl="0" indent="-342900" eaLnBrk="1" hangingPunct="1">
                <a:buFont typeface="Wingdings" panose="05000000000000000000" pitchFamily="2" charset="2"/>
                <a:buChar char="ü"/>
              </a:pPr>
              <a:r>
                <a:rPr lang="uk-UA" altLang="ru-RU" sz="2400" dirty="0" smtClean="0">
                  <a:solidFill>
                    <a:srgbClr val="222222"/>
                  </a:solidFill>
                  <a:latin typeface="inherit"/>
                </a:rPr>
                <a:t>понад </a:t>
              </a:r>
              <a:r>
                <a:rPr lang="uk-UA" altLang="ru-RU" sz="2400" b="1" dirty="0" smtClean="0">
                  <a:solidFill>
                    <a:srgbClr val="FF0000"/>
                  </a:solidFill>
                  <a:latin typeface="inherit"/>
                </a:rPr>
                <a:t>9,8</a:t>
              </a:r>
              <a:r>
                <a:rPr lang="uk-UA" altLang="ru-RU" sz="2400" dirty="0" smtClean="0">
                  <a:solidFill>
                    <a:srgbClr val="222222"/>
                  </a:solidFill>
                  <a:latin typeface="inherit"/>
                </a:rPr>
                <a:t> </a:t>
              </a:r>
              <a:r>
                <a:rPr lang="uk-UA" altLang="ru-RU" sz="2400" b="1" dirty="0">
                  <a:solidFill>
                    <a:srgbClr val="FF0000"/>
                  </a:solidFill>
                  <a:latin typeface="inherit"/>
                </a:rPr>
                <a:t>мільйонів</a:t>
              </a:r>
              <a:r>
                <a:rPr lang="uk-UA" altLang="ru-RU" sz="2400" dirty="0">
                  <a:solidFill>
                    <a:srgbClr val="222222"/>
                  </a:solidFill>
                  <a:latin typeface="inherit"/>
                </a:rPr>
                <a:t> доповідей для конференцій </a:t>
              </a:r>
            </a:p>
            <a:p>
              <a:pPr marL="342900" lvl="0" indent="-342900" eaLnBrk="1" hangingPunct="1">
                <a:buFont typeface="Wingdings" panose="05000000000000000000" pitchFamily="2" charset="2"/>
                <a:buChar char="ü"/>
              </a:pPr>
              <a:r>
                <a:rPr lang="uk-UA" altLang="ru-RU" sz="2400" dirty="0" smtClean="0">
                  <a:solidFill>
                    <a:srgbClr val="222222"/>
                  </a:solidFill>
                  <a:latin typeface="inherit"/>
                </a:rPr>
                <a:t>понад </a:t>
              </a:r>
              <a:r>
                <a:rPr lang="uk-UA" altLang="ru-RU" sz="2400" b="1" dirty="0" smtClean="0">
                  <a:solidFill>
                    <a:srgbClr val="FF0000"/>
                  </a:solidFill>
                  <a:latin typeface="inherit"/>
                </a:rPr>
                <a:t>210 </a:t>
              </a:r>
              <a:r>
                <a:rPr lang="uk-UA" altLang="ru-RU" sz="2400" b="1" dirty="0">
                  <a:solidFill>
                    <a:srgbClr val="FF0000"/>
                  </a:solidFill>
                  <a:latin typeface="inherit"/>
                </a:rPr>
                <a:t>000 </a:t>
              </a:r>
              <a:r>
                <a:rPr lang="uk-UA" altLang="ru-RU" sz="2400" dirty="0" smtClean="0">
                  <a:solidFill>
                    <a:srgbClr val="222222"/>
                  </a:solidFill>
                  <a:latin typeface="inherit"/>
                </a:rPr>
                <a:t>книг </a:t>
              </a:r>
              <a:endParaRPr lang="uk-UA" altLang="ru-RU" sz="2400" dirty="0">
                <a:solidFill>
                  <a:srgbClr val="222222"/>
                </a:solidFill>
                <a:latin typeface="inherit"/>
              </a:endParaRPr>
            </a:p>
            <a:p>
              <a:pPr marL="342900" lvl="0" indent="-342900">
                <a:buFont typeface="Wingdings" panose="05000000000000000000" pitchFamily="2" charset="2"/>
                <a:buChar char="ü"/>
              </a:pPr>
              <a:r>
                <a:rPr lang="uk-UA" altLang="ru-RU" sz="2400" dirty="0" smtClean="0">
                  <a:solidFill>
                    <a:srgbClr val="222222"/>
                  </a:solidFill>
                  <a:latin typeface="inherit"/>
                </a:rPr>
                <a:t>понад </a:t>
              </a:r>
              <a:r>
                <a:rPr lang="uk-UA" altLang="ru-RU" sz="2400" b="1" dirty="0" smtClean="0">
                  <a:solidFill>
                    <a:srgbClr val="FF0000"/>
                  </a:solidFill>
                  <a:latin typeface="inherit"/>
                </a:rPr>
                <a:t>77,8</a:t>
              </a:r>
              <a:r>
                <a:rPr lang="uk-UA" altLang="ru-RU" sz="2400" dirty="0" smtClean="0">
                  <a:solidFill>
                    <a:srgbClr val="222222"/>
                  </a:solidFill>
                  <a:latin typeface="inherit"/>
                </a:rPr>
                <a:t> </a:t>
              </a:r>
              <a:r>
                <a:rPr lang="uk-UA" altLang="ru-RU" sz="2400" b="1" dirty="0">
                  <a:solidFill>
                    <a:srgbClr val="FF0000"/>
                  </a:solidFill>
                  <a:latin typeface="inherit"/>
                </a:rPr>
                <a:t>мільйонів</a:t>
              </a:r>
              <a:r>
                <a:rPr lang="uk-UA" altLang="ru-RU" sz="2400" dirty="0">
                  <a:solidFill>
                    <a:srgbClr val="222222"/>
                  </a:solidFill>
                  <a:latin typeface="inherit"/>
                </a:rPr>
                <a:t> </a:t>
              </a:r>
              <a:r>
                <a:rPr lang="uk-UA" altLang="ru-RU" sz="2400" dirty="0" smtClean="0">
                  <a:solidFill>
                    <a:srgbClr val="222222"/>
                  </a:solidFill>
                  <a:latin typeface="inherit"/>
                </a:rPr>
                <a:t>записів </a:t>
              </a:r>
              <a:endParaRPr lang="uk-UA" altLang="ru-RU" sz="2400" dirty="0">
                <a:solidFill>
                  <a:srgbClr val="222222"/>
                </a:solidFill>
                <a:latin typeface="inherit"/>
              </a:endParaRPr>
            </a:p>
            <a:p>
              <a:pPr marL="342900" lvl="0" indent="-342900" eaLnBrk="1" hangingPunct="1">
                <a:buFont typeface="Wingdings" panose="05000000000000000000" pitchFamily="2" charset="2"/>
                <a:buChar char="ü"/>
              </a:pPr>
              <a:r>
                <a:rPr lang="uk-UA" altLang="ru-RU" sz="2400" dirty="0" smtClean="0">
                  <a:solidFill>
                    <a:srgbClr val="222222"/>
                  </a:solidFill>
                  <a:latin typeface="inherit"/>
                </a:rPr>
                <a:t>понад </a:t>
              </a:r>
              <a:r>
                <a:rPr lang="uk-UA" altLang="ru-RU" sz="2400" b="1" dirty="0" smtClean="0">
                  <a:solidFill>
                    <a:srgbClr val="FF0000"/>
                  </a:solidFill>
                  <a:latin typeface="inherit"/>
                </a:rPr>
                <a:t>44</a:t>
              </a:r>
              <a:r>
                <a:rPr lang="uk-UA" altLang="ru-RU" sz="2400" dirty="0" smtClean="0">
                  <a:solidFill>
                    <a:srgbClr val="222222"/>
                  </a:solidFill>
                  <a:latin typeface="inherit"/>
                </a:rPr>
                <a:t> </a:t>
              </a:r>
              <a:r>
                <a:rPr lang="uk-UA" altLang="ru-RU" sz="2400" b="1" dirty="0">
                  <a:solidFill>
                    <a:srgbClr val="FF0000"/>
                  </a:solidFill>
                  <a:latin typeface="inherit"/>
                </a:rPr>
                <a:t>мільйонів</a:t>
              </a:r>
              <a:r>
                <a:rPr lang="uk-UA" altLang="ru-RU" sz="2400" dirty="0">
                  <a:solidFill>
                    <a:srgbClr val="222222"/>
                  </a:solidFill>
                  <a:latin typeface="inherit"/>
                </a:rPr>
                <a:t> патентних </a:t>
              </a:r>
              <a:r>
                <a:rPr lang="uk-UA" altLang="ru-RU" sz="2400" dirty="0" smtClean="0">
                  <a:solidFill>
                    <a:srgbClr val="222222"/>
                  </a:solidFill>
                  <a:latin typeface="inherit"/>
                </a:rPr>
                <a:t>записів</a:t>
              </a:r>
            </a:p>
            <a:p>
              <a:pPr lvl="0" algn="r" eaLnBrk="1" hangingPunct="1"/>
              <a:r>
                <a:rPr lang="uk-UA" altLang="ru-RU" sz="2400" dirty="0" smtClean="0">
                  <a:solidFill>
                    <a:srgbClr val="222222"/>
                  </a:solidFill>
                  <a:latin typeface="inherit"/>
                </a:rPr>
                <a:t> </a:t>
              </a:r>
            </a:p>
            <a:p>
              <a:pPr lvl="0" algn="r" eaLnBrk="1" hangingPunct="1"/>
              <a:r>
                <a:rPr lang="en-US" sz="2400" dirty="0" smtClean="0">
                  <a:latin typeface="Arial Narrow" panose="020B0606020202030204" pitchFamily="34" charset="0"/>
                  <a:hlinkClick r:id="rId3"/>
                </a:rPr>
                <a:t>https</a:t>
              </a:r>
              <a:r>
                <a:rPr lang="en-US" sz="2400" dirty="0">
                  <a:latin typeface="Arial Narrow" panose="020B0606020202030204" pitchFamily="34" charset="0"/>
                  <a:hlinkClick r:id="rId3"/>
                </a:rPr>
                <a:t>://www.elsevier.com/?</a:t>
              </a:r>
              <a:r>
                <a:rPr lang="en-US" sz="2400" dirty="0" smtClean="0">
                  <a:latin typeface="Arial Narrow" panose="020B0606020202030204" pitchFamily="34" charset="0"/>
                  <a:hlinkClick r:id="rId3"/>
                </a:rPr>
                <a:t>a=69451</a:t>
              </a:r>
              <a:endParaRPr lang="uk-UA" altLang="ru-RU" sz="2000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14339" name="组合 44"/>
          <p:cNvGrpSpPr>
            <a:grpSpLocks/>
          </p:cNvGrpSpPr>
          <p:nvPr/>
        </p:nvGrpSpPr>
        <p:grpSpPr bwMode="auto">
          <a:xfrm>
            <a:off x="176153" y="2754215"/>
            <a:ext cx="4379913" cy="3802063"/>
            <a:chOff x="919012" y="1706529"/>
            <a:chExt cx="3752456" cy="3381667"/>
          </a:xfrm>
        </p:grpSpPr>
        <p:sp>
          <p:nvSpPr>
            <p:cNvPr id="44" name="平行四边形 43"/>
            <p:cNvSpPr/>
            <p:nvPr/>
          </p:nvSpPr>
          <p:spPr>
            <a:xfrm>
              <a:off x="1021018" y="4269254"/>
              <a:ext cx="3147221" cy="818942"/>
            </a:xfrm>
            <a:prstGeom prst="parallelogram">
              <a:avLst>
                <a:gd name="adj" fmla="val 45491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285750" indent="-285750"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4350" name="组合 35"/>
            <p:cNvGrpSpPr>
              <a:grpSpLocks/>
            </p:cNvGrpSpPr>
            <p:nvPr/>
          </p:nvGrpSpPr>
          <p:grpSpPr bwMode="auto">
            <a:xfrm>
              <a:off x="919012" y="1706529"/>
              <a:ext cx="3752456" cy="3140962"/>
              <a:chOff x="508284" y="2156157"/>
              <a:chExt cx="5150784" cy="4311420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16830" y="2156157"/>
                <a:ext cx="2942238" cy="426776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352" name="图片 3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284" y="2738624"/>
                <a:ext cx="3121423" cy="3728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5" y="87255"/>
            <a:ext cx="2481943" cy="273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630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38"/>
          <p:cNvGrpSpPr>
            <a:grpSpLocks/>
          </p:cNvGrpSpPr>
          <p:nvPr/>
        </p:nvGrpSpPr>
        <p:grpSpPr bwMode="auto">
          <a:xfrm>
            <a:off x="3306188" y="3306802"/>
            <a:ext cx="6605587" cy="884238"/>
            <a:chOff x="5161757" y="2113318"/>
            <a:chExt cx="4917124" cy="503732"/>
          </a:xfrm>
        </p:grpSpPr>
        <p:sp>
          <p:nvSpPr>
            <p:cNvPr id="28" name="矩形 19"/>
            <p:cNvSpPr/>
            <p:nvPr/>
          </p:nvSpPr>
          <p:spPr>
            <a:xfrm>
              <a:off x="5430006" y="2115127"/>
              <a:ext cx="3968206" cy="501923"/>
            </a:xfrm>
            <a:prstGeom prst="rect">
              <a:avLst/>
            </a:prstGeom>
            <a:solidFill>
              <a:srgbClr val="73C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椭圆 20"/>
            <p:cNvSpPr/>
            <p:nvPr/>
          </p:nvSpPr>
          <p:spPr>
            <a:xfrm>
              <a:off x="5161757" y="2113318"/>
              <a:ext cx="647581" cy="49559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prstClr val="white"/>
                </a:solidFill>
                <a:sym typeface="+mn-ea"/>
              </a:endParaRPr>
            </a:p>
          </p:txBody>
        </p:sp>
        <p:sp>
          <p:nvSpPr>
            <p:cNvPr id="31" name="矩形 31"/>
            <p:cNvSpPr/>
            <p:nvPr/>
          </p:nvSpPr>
          <p:spPr>
            <a:xfrm>
              <a:off x="9398212" y="2115127"/>
              <a:ext cx="680669" cy="501923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2" name="Прямоугольник 3"/>
          <p:cNvSpPr>
            <a:spLocks noChangeArrowheads="1"/>
          </p:cNvSpPr>
          <p:nvPr/>
        </p:nvSpPr>
        <p:spPr bwMode="auto">
          <a:xfrm>
            <a:off x="4516745" y="3490774"/>
            <a:ext cx="45624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eaLnBrk="1" hangingPunct="1"/>
            <a:r>
              <a:rPr lang="en-US" alt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https://scholar.google.com</a:t>
            </a:r>
            <a:endParaRPr lang="ru-RU" alt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861" y="3490774"/>
            <a:ext cx="4810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图片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02" y="2730138"/>
            <a:ext cx="3351609" cy="43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946" y="721342"/>
            <a:ext cx="5047963" cy="187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10200"/>
            <a:ext cx="12192000" cy="14478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49960" eaLnBrk="1" hangingPunct="1">
              <a:defRPr/>
            </a:pPr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reeform 6"/>
          <p:cNvSpPr>
            <a:spLocks noEditPoints="1"/>
          </p:cNvSpPr>
          <p:nvPr/>
        </p:nvSpPr>
        <p:spPr bwMode="auto">
          <a:xfrm>
            <a:off x="1157288" y="1681163"/>
            <a:ext cx="1401762" cy="3797300"/>
          </a:xfrm>
          <a:custGeom>
            <a:avLst/>
            <a:gdLst>
              <a:gd name="T0" fmla="*/ 730919 w 280"/>
              <a:gd name="T1" fmla="*/ 608766 h 761"/>
              <a:gd name="T2" fmla="*/ 806014 w 280"/>
              <a:gd name="T3" fmla="*/ 668644 h 761"/>
              <a:gd name="T4" fmla="*/ 625787 w 280"/>
              <a:gd name="T5" fmla="*/ 918138 h 761"/>
              <a:gd name="T6" fmla="*/ 560705 w 280"/>
              <a:gd name="T7" fmla="*/ 414160 h 761"/>
              <a:gd name="T8" fmla="*/ 0 w 280"/>
              <a:gd name="T9" fmla="*/ 563857 h 761"/>
              <a:gd name="T10" fmla="*/ 70088 w 280"/>
              <a:gd name="T11" fmla="*/ 1182602 h 761"/>
              <a:gd name="T12" fmla="*/ 455573 w 280"/>
              <a:gd name="T13" fmla="*/ 1317329 h 761"/>
              <a:gd name="T14" fmla="*/ 500630 w 280"/>
              <a:gd name="T15" fmla="*/ 1372217 h 761"/>
              <a:gd name="T16" fmla="*/ 565711 w 280"/>
              <a:gd name="T17" fmla="*/ 1397167 h 761"/>
              <a:gd name="T18" fmla="*/ 440554 w 280"/>
              <a:gd name="T19" fmla="*/ 1916115 h 761"/>
              <a:gd name="T20" fmla="*/ 520655 w 280"/>
              <a:gd name="T21" fmla="*/ 1926094 h 761"/>
              <a:gd name="T22" fmla="*/ 630793 w 280"/>
              <a:gd name="T23" fmla="*/ 2744435 h 761"/>
              <a:gd name="T24" fmla="*/ 645812 w 280"/>
              <a:gd name="T25" fmla="*/ 2959000 h 761"/>
              <a:gd name="T26" fmla="*/ 650819 w 280"/>
              <a:gd name="T27" fmla="*/ 3368170 h 761"/>
              <a:gd name="T28" fmla="*/ 640806 w 280"/>
              <a:gd name="T29" fmla="*/ 3612674 h 761"/>
              <a:gd name="T30" fmla="*/ 540680 w 280"/>
              <a:gd name="T31" fmla="*/ 3677543 h 761"/>
              <a:gd name="T32" fmla="*/ 450567 w 280"/>
              <a:gd name="T33" fmla="*/ 3752391 h 761"/>
              <a:gd name="T34" fmla="*/ 685863 w 280"/>
              <a:gd name="T35" fmla="*/ 3757381 h 761"/>
              <a:gd name="T36" fmla="*/ 916152 w 280"/>
              <a:gd name="T37" fmla="*/ 3777340 h 761"/>
              <a:gd name="T38" fmla="*/ 1066341 w 280"/>
              <a:gd name="T39" fmla="*/ 3772351 h 761"/>
              <a:gd name="T40" fmla="*/ 1161461 w 280"/>
              <a:gd name="T41" fmla="*/ 3672553 h 761"/>
              <a:gd name="T42" fmla="*/ 1091373 w 280"/>
              <a:gd name="T43" fmla="*/ 2774374 h 761"/>
              <a:gd name="T44" fmla="*/ 1056329 w 280"/>
              <a:gd name="T45" fmla="*/ 2624678 h 761"/>
              <a:gd name="T46" fmla="*/ 1076354 w 280"/>
              <a:gd name="T47" fmla="*/ 2365204 h 761"/>
              <a:gd name="T48" fmla="*/ 1171473 w 280"/>
              <a:gd name="T49" fmla="*/ 1995953 h 761"/>
              <a:gd name="T50" fmla="*/ 1211524 w 280"/>
              <a:gd name="T51" fmla="*/ 1995953 h 761"/>
              <a:gd name="T52" fmla="*/ 1181486 w 280"/>
              <a:gd name="T53" fmla="*/ 1671610 h 761"/>
              <a:gd name="T54" fmla="*/ 1156454 w 280"/>
              <a:gd name="T55" fmla="*/ 1477005 h 761"/>
              <a:gd name="T56" fmla="*/ 1181486 w 280"/>
              <a:gd name="T57" fmla="*/ 1257450 h 761"/>
              <a:gd name="T58" fmla="*/ 1321662 w 280"/>
              <a:gd name="T59" fmla="*/ 723533 h 761"/>
              <a:gd name="T60" fmla="*/ 1211524 w 280"/>
              <a:gd name="T61" fmla="*/ 643695 h 761"/>
              <a:gd name="T62" fmla="*/ 1161461 w 280"/>
              <a:gd name="T63" fmla="*/ 553877 h 761"/>
              <a:gd name="T64" fmla="*/ 1131423 w 280"/>
              <a:gd name="T65" fmla="*/ 543897 h 761"/>
              <a:gd name="T66" fmla="*/ 1121410 w 280"/>
              <a:gd name="T67" fmla="*/ 508968 h 761"/>
              <a:gd name="T68" fmla="*/ 1166467 w 280"/>
              <a:gd name="T69" fmla="*/ 439110 h 761"/>
              <a:gd name="T70" fmla="*/ 1141436 w 280"/>
              <a:gd name="T71" fmla="*/ 364261 h 761"/>
              <a:gd name="T72" fmla="*/ 1186492 w 280"/>
              <a:gd name="T73" fmla="*/ 324342 h 761"/>
              <a:gd name="T74" fmla="*/ 1151448 w 280"/>
              <a:gd name="T75" fmla="*/ 294403 h 761"/>
              <a:gd name="T76" fmla="*/ 846064 w 280"/>
              <a:gd name="T77" fmla="*/ 29939 h 761"/>
              <a:gd name="T78" fmla="*/ 585737 w 280"/>
              <a:gd name="T79" fmla="*/ 269454 h 761"/>
              <a:gd name="T80" fmla="*/ 635800 w 280"/>
              <a:gd name="T81" fmla="*/ 444099 h 761"/>
              <a:gd name="T82" fmla="*/ 695875 w 280"/>
              <a:gd name="T83" fmla="*/ 618745 h 761"/>
              <a:gd name="T84" fmla="*/ 836052 w 280"/>
              <a:gd name="T85" fmla="*/ 3537826 h 761"/>
              <a:gd name="T86" fmla="*/ 881108 w 280"/>
              <a:gd name="T87" fmla="*/ 3303302 h 761"/>
              <a:gd name="T88" fmla="*/ 866089 w 280"/>
              <a:gd name="T89" fmla="*/ 2944030 h 761"/>
              <a:gd name="T90" fmla="*/ 936177 w 280"/>
              <a:gd name="T91" fmla="*/ 3138636 h 761"/>
              <a:gd name="T92" fmla="*/ 961209 w 280"/>
              <a:gd name="T93" fmla="*/ 3443018 h 761"/>
              <a:gd name="T94" fmla="*/ 901133 w 280"/>
              <a:gd name="T95" fmla="*/ 3602695 h 761"/>
              <a:gd name="T96" fmla="*/ 841058 w 280"/>
              <a:gd name="T97" fmla="*/ 3662573 h 761"/>
              <a:gd name="T98" fmla="*/ 836052 w 280"/>
              <a:gd name="T99" fmla="*/ 3537826 h 76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80" h="761">
                <a:moveTo>
                  <a:pt x="146" y="122"/>
                </a:moveTo>
                <a:cubicBezTo>
                  <a:pt x="146" y="122"/>
                  <a:pt x="156" y="132"/>
                  <a:pt x="161" y="134"/>
                </a:cubicBezTo>
                <a:cubicBezTo>
                  <a:pt x="161" y="134"/>
                  <a:pt x="128" y="172"/>
                  <a:pt x="125" y="184"/>
                </a:cubicBezTo>
                <a:cubicBezTo>
                  <a:pt x="112" y="83"/>
                  <a:pt x="112" y="83"/>
                  <a:pt x="112" y="83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237"/>
                  <a:pt x="14" y="237"/>
                  <a:pt x="14" y="237"/>
                </a:cubicBezTo>
                <a:cubicBezTo>
                  <a:pt x="91" y="264"/>
                  <a:pt x="91" y="264"/>
                  <a:pt x="91" y="264"/>
                </a:cubicBezTo>
                <a:cubicBezTo>
                  <a:pt x="91" y="264"/>
                  <a:pt x="91" y="271"/>
                  <a:pt x="100" y="275"/>
                </a:cubicBezTo>
                <a:cubicBezTo>
                  <a:pt x="113" y="280"/>
                  <a:pt x="113" y="280"/>
                  <a:pt x="113" y="280"/>
                </a:cubicBezTo>
                <a:cubicBezTo>
                  <a:pt x="113" y="280"/>
                  <a:pt x="86" y="366"/>
                  <a:pt x="88" y="384"/>
                </a:cubicBezTo>
                <a:cubicBezTo>
                  <a:pt x="104" y="386"/>
                  <a:pt x="104" y="386"/>
                  <a:pt x="104" y="386"/>
                </a:cubicBezTo>
                <a:cubicBezTo>
                  <a:pt x="104" y="386"/>
                  <a:pt x="97" y="462"/>
                  <a:pt x="126" y="550"/>
                </a:cubicBezTo>
                <a:cubicBezTo>
                  <a:pt x="126" y="550"/>
                  <a:pt x="128" y="583"/>
                  <a:pt x="129" y="593"/>
                </a:cubicBezTo>
                <a:cubicBezTo>
                  <a:pt x="129" y="604"/>
                  <a:pt x="131" y="662"/>
                  <a:pt x="130" y="675"/>
                </a:cubicBezTo>
                <a:cubicBezTo>
                  <a:pt x="129" y="687"/>
                  <a:pt x="132" y="719"/>
                  <a:pt x="128" y="724"/>
                </a:cubicBezTo>
                <a:cubicBezTo>
                  <a:pt x="123" y="728"/>
                  <a:pt x="114" y="735"/>
                  <a:pt x="108" y="737"/>
                </a:cubicBezTo>
                <a:cubicBezTo>
                  <a:pt x="102" y="739"/>
                  <a:pt x="86" y="747"/>
                  <a:pt x="90" y="752"/>
                </a:cubicBezTo>
                <a:cubicBezTo>
                  <a:pt x="90" y="752"/>
                  <a:pt x="93" y="759"/>
                  <a:pt x="137" y="753"/>
                </a:cubicBezTo>
                <a:cubicBezTo>
                  <a:pt x="137" y="753"/>
                  <a:pt x="137" y="761"/>
                  <a:pt x="183" y="757"/>
                </a:cubicBezTo>
                <a:cubicBezTo>
                  <a:pt x="183" y="757"/>
                  <a:pt x="207" y="756"/>
                  <a:pt x="213" y="756"/>
                </a:cubicBezTo>
                <a:cubicBezTo>
                  <a:pt x="219" y="756"/>
                  <a:pt x="243" y="751"/>
                  <a:pt x="232" y="736"/>
                </a:cubicBezTo>
                <a:cubicBezTo>
                  <a:pt x="232" y="736"/>
                  <a:pt x="243" y="588"/>
                  <a:pt x="218" y="556"/>
                </a:cubicBezTo>
                <a:cubicBezTo>
                  <a:pt x="218" y="556"/>
                  <a:pt x="211" y="535"/>
                  <a:pt x="211" y="526"/>
                </a:cubicBezTo>
                <a:cubicBezTo>
                  <a:pt x="211" y="517"/>
                  <a:pt x="212" y="487"/>
                  <a:pt x="215" y="474"/>
                </a:cubicBezTo>
                <a:cubicBezTo>
                  <a:pt x="217" y="461"/>
                  <a:pt x="236" y="407"/>
                  <a:pt x="234" y="400"/>
                </a:cubicBezTo>
                <a:cubicBezTo>
                  <a:pt x="242" y="400"/>
                  <a:pt x="242" y="400"/>
                  <a:pt x="242" y="400"/>
                </a:cubicBezTo>
                <a:cubicBezTo>
                  <a:pt x="242" y="400"/>
                  <a:pt x="247" y="352"/>
                  <a:pt x="236" y="335"/>
                </a:cubicBezTo>
                <a:cubicBezTo>
                  <a:pt x="225" y="318"/>
                  <a:pt x="231" y="308"/>
                  <a:pt x="231" y="296"/>
                </a:cubicBezTo>
                <a:cubicBezTo>
                  <a:pt x="231" y="283"/>
                  <a:pt x="236" y="252"/>
                  <a:pt x="236" y="252"/>
                </a:cubicBezTo>
                <a:cubicBezTo>
                  <a:pt x="236" y="252"/>
                  <a:pt x="280" y="172"/>
                  <a:pt x="264" y="145"/>
                </a:cubicBezTo>
                <a:cubicBezTo>
                  <a:pt x="264" y="145"/>
                  <a:pt x="261" y="134"/>
                  <a:pt x="242" y="129"/>
                </a:cubicBezTo>
                <a:cubicBezTo>
                  <a:pt x="242" y="129"/>
                  <a:pt x="232" y="115"/>
                  <a:pt x="232" y="111"/>
                </a:cubicBezTo>
                <a:cubicBezTo>
                  <a:pt x="231" y="106"/>
                  <a:pt x="226" y="109"/>
                  <a:pt x="226" y="109"/>
                </a:cubicBezTo>
                <a:cubicBezTo>
                  <a:pt x="224" y="102"/>
                  <a:pt x="224" y="102"/>
                  <a:pt x="224" y="102"/>
                </a:cubicBezTo>
                <a:cubicBezTo>
                  <a:pt x="224" y="102"/>
                  <a:pt x="233" y="105"/>
                  <a:pt x="233" y="88"/>
                </a:cubicBezTo>
                <a:cubicBezTo>
                  <a:pt x="233" y="71"/>
                  <a:pt x="232" y="78"/>
                  <a:pt x="228" y="73"/>
                </a:cubicBezTo>
                <a:cubicBezTo>
                  <a:pt x="224" y="67"/>
                  <a:pt x="233" y="70"/>
                  <a:pt x="237" y="65"/>
                </a:cubicBezTo>
                <a:cubicBezTo>
                  <a:pt x="240" y="61"/>
                  <a:pt x="233" y="65"/>
                  <a:pt x="230" y="59"/>
                </a:cubicBezTo>
                <a:cubicBezTo>
                  <a:pt x="226" y="54"/>
                  <a:pt x="201" y="0"/>
                  <a:pt x="169" y="6"/>
                </a:cubicBezTo>
                <a:cubicBezTo>
                  <a:pt x="136" y="12"/>
                  <a:pt x="119" y="43"/>
                  <a:pt x="117" y="54"/>
                </a:cubicBezTo>
                <a:cubicBezTo>
                  <a:pt x="115" y="65"/>
                  <a:pt x="126" y="85"/>
                  <a:pt x="127" y="89"/>
                </a:cubicBezTo>
                <a:cubicBezTo>
                  <a:pt x="128" y="92"/>
                  <a:pt x="145" y="113"/>
                  <a:pt x="139" y="124"/>
                </a:cubicBezTo>
                <a:moveTo>
                  <a:pt x="167" y="709"/>
                </a:moveTo>
                <a:cubicBezTo>
                  <a:pt x="169" y="697"/>
                  <a:pt x="175" y="671"/>
                  <a:pt x="176" y="662"/>
                </a:cubicBezTo>
                <a:cubicBezTo>
                  <a:pt x="177" y="654"/>
                  <a:pt x="176" y="596"/>
                  <a:pt x="173" y="590"/>
                </a:cubicBezTo>
                <a:cubicBezTo>
                  <a:pt x="173" y="590"/>
                  <a:pt x="186" y="617"/>
                  <a:pt x="187" y="629"/>
                </a:cubicBezTo>
                <a:cubicBezTo>
                  <a:pt x="188" y="640"/>
                  <a:pt x="197" y="680"/>
                  <a:pt x="192" y="690"/>
                </a:cubicBezTo>
                <a:cubicBezTo>
                  <a:pt x="188" y="700"/>
                  <a:pt x="184" y="717"/>
                  <a:pt x="180" y="722"/>
                </a:cubicBezTo>
                <a:cubicBezTo>
                  <a:pt x="177" y="727"/>
                  <a:pt x="168" y="734"/>
                  <a:pt x="168" y="734"/>
                </a:cubicBezTo>
                <a:cubicBezTo>
                  <a:pt x="168" y="734"/>
                  <a:pt x="164" y="720"/>
                  <a:pt x="167" y="709"/>
                </a:cubicBez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9728" tIns="54864" rIns="109728" bIns="54864"/>
          <a:lstStyle/>
          <a:p>
            <a:endParaRPr lang="ru-RU"/>
          </a:p>
        </p:txBody>
      </p:sp>
      <p:grpSp>
        <p:nvGrpSpPr>
          <p:cNvPr id="21" name="组合 20"/>
          <p:cNvGrpSpPr>
            <a:grpSpLocks/>
          </p:cNvGrpSpPr>
          <p:nvPr/>
        </p:nvGrpSpPr>
        <p:grpSpPr bwMode="auto">
          <a:xfrm>
            <a:off x="10564813" y="5010150"/>
            <a:ext cx="644525" cy="642938"/>
            <a:chOff x="10565343" y="5009378"/>
            <a:chExt cx="643467" cy="643467"/>
          </a:xfrm>
        </p:grpSpPr>
        <p:sp>
          <p:nvSpPr>
            <p:cNvPr id="11" name="Oval 118"/>
            <p:cNvSpPr/>
            <p:nvPr/>
          </p:nvSpPr>
          <p:spPr>
            <a:xfrm>
              <a:off x="10565343" y="5009378"/>
              <a:ext cx="643467" cy="643467"/>
            </a:xfrm>
            <a:prstGeom prst="ellipse">
              <a:avLst/>
            </a:prstGeom>
            <a:solidFill>
              <a:srgbClr val="3CBDD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defTabSz="9493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defTabSz="949325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defTabSz="9493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defTabSz="949325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defTabSz="9493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defTabSz="9493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defTabSz="9493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defTabSz="9493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defTabSz="9493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zh-CN" sz="160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497" name="Freeform 620"/>
            <p:cNvSpPr>
              <a:spLocks noEditPoints="1"/>
            </p:cNvSpPr>
            <p:nvPr/>
          </p:nvSpPr>
          <p:spPr bwMode="auto">
            <a:xfrm>
              <a:off x="10723832" y="5182558"/>
              <a:ext cx="326488" cy="285985"/>
            </a:xfrm>
            <a:custGeom>
              <a:avLst/>
              <a:gdLst>
                <a:gd name="T0" fmla="*/ 0 w 282"/>
                <a:gd name="T1" fmla="*/ 0 h 247"/>
                <a:gd name="T2" fmla="*/ 326488 w 282"/>
                <a:gd name="T3" fmla="*/ 0 h 247"/>
                <a:gd name="T4" fmla="*/ 326488 w 282"/>
                <a:gd name="T5" fmla="*/ 40524 h 247"/>
                <a:gd name="T6" fmla="*/ 0 w 282"/>
                <a:gd name="T7" fmla="*/ 40524 h 247"/>
                <a:gd name="T8" fmla="*/ 0 w 282"/>
                <a:gd name="T9" fmla="*/ 0 h 247"/>
                <a:gd name="T10" fmla="*/ 61361 w 282"/>
                <a:gd name="T11" fmla="*/ 61365 h 247"/>
                <a:gd name="T12" fmla="*/ 265127 w 282"/>
                <a:gd name="T13" fmla="*/ 61365 h 247"/>
                <a:gd name="T14" fmla="*/ 265127 w 282"/>
                <a:gd name="T15" fmla="*/ 101889 h 247"/>
                <a:gd name="T16" fmla="*/ 61361 w 282"/>
                <a:gd name="T17" fmla="*/ 101889 h 247"/>
                <a:gd name="T18" fmla="*/ 61361 w 282"/>
                <a:gd name="T19" fmla="*/ 61365 h 247"/>
                <a:gd name="T20" fmla="*/ 61361 w 282"/>
                <a:gd name="T21" fmla="*/ 184096 h 247"/>
                <a:gd name="T22" fmla="*/ 265127 w 282"/>
                <a:gd name="T23" fmla="*/ 184096 h 247"/>
                <a:gd name="T24" fmla="*/ 265127 w 282"/>
                <a:gd name="T25" fmla="*/ 224620 h 247"/>
                <a:gd name="T26" fmla="*/ 61361 w 282"/>
                <a:gd name="T27" fmla="*/ 224620 h 247"/>
                <a:gd name="T28" fmla="*/ 61361 w 282"/>
                <a:gd name="T29" fmla="*/ 184096 h 247"/>
                <a:gd name="T30" fmla="*/ 0 w 282"/>
                <a:gd name="T31" fmla="*/ 122730 h 247"/>
                <a:gd name="T32" fmla="*/ 326488 w 282"/>
                <a:gd name="T33" fmla="*/ 122730 h 247"/>
                <a:gd name="T34" fmla="*/ 326488 w 282"/>
                <a:gd name="T35" fmla="*/ 163255 h 247"/>
                <a:gd name="T36" fmla="*/ 0 w 282"/>
                <a:gd name="T37" fmla="*/ 163255 h 247"/>
                <a:gd name="T38" fmla="*/ 0 w 282"/>
                <a:gd name="T39" fmla="*/ 122730 h 247"/>
                <a:gd name="T40" fmla="*/ 0 w 282"/>
                <a:gd name="T41" fmla="*/ 245461 h 247"/>
                <a:gd name="T42" fmla="*/ 326488 w 282"/>
                <a:gd name="T43" fmla="*/ 245461 h 247"/>
                <a:gd name="T44" fmla="*/ 326488 w 282"/>
                <a:gd name="T45" fmla="*/ 285985 h 247"/>
                <a:gd name="T46" fmla="*/ 0 w 282"/>
                <a:gd name="T47" fmla="*/ 285985 h 247"/>
                <a:gd name="T48" fmla="*/ 0 w 282"/>
                <a:gd name="T49" fmla="*/ 245461 h 2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82" h="247">
                  <a:moveTo>
                    <a:pt x="0" y="0"/>
                  </a:moveTo>
                  <a:lnTo>
                    <a:pt x="282" y="0"/>
                  </a:lnTo>
                  <a:lnTo>
                    <a:pt x="282" y="35"/>
                  </a:lnTo>
                  <a:lnTo>
                    <a:pt x="0" y="35"/>
                  </a:lnTo>
                  <a:lnTo>
                    <a:pt x="0" y="0"/>
                  </a:lnTo>
                  <a:close/>
                  <a:moveTo>
                    <a:pt x="53" y="53"/>
                  </a:moveTo>
                  <a:lnTo>
                    <a:pt x="229" y="53"/>
                  </a:lnTo>
                  <a:lnTo>
                    <a:pt x="229" y="88"/>
                  </a:lnTo>
                  <a:lnTo>
                    <a:pt x="53" y="88"/>
                  </a:lnTo>
                  <a:lnTo>
                    <a:pt x="53" y="53"/>
                  </a:lnTo>
                  <a:close/>
                  <a:moveTo>
                    <a:pt x="53" y="159"/>
                  </a:moveTo>
                  <a:lnTo>
                    <a:pt x="229" y="159"/>
                  </a:lnTo>
                  <a:lnTo>
                    <a:pt x="229" y="194"/>
                  </a:lnTo>
                  <a:lnTo>
                    <a:pt x="53" y="194"/>
                  </a:lnTo>
                  <a:lnTo>
                    <a:pt x="53" y="159"/>
                  </a:lnTo>
                  <a:close/>
                  <a:moveTo>
                    <a:pt x="0" y="106"/>
                  </a:moveTo>
                  <a:lnTo>
                    <a:pt x="282" y="106"/>
                  </a:lnTo>
                  <a:lnTo>
                    <a:pt x="282" y="141"/>
                  </a:lnTo>
                  <a:lnTo>
                    <a:pt x="0" y="141"/>
                  </a:lnTo>
                  <a:lnTo>
                    <a:pt x="0" y="106"/>
                  </a:lnTo>
                  <a:close/>
                  <a:moveTo>
                    <a:pt x="0" y="212"/>
                  </a:moveTo>
                  <a:lnTo>
                    <a:pt x="282" y="212"/>
                  </a:lnTo>
                  <a:lnTo>
                    <a:pt x="282" y="247"/>
                  </a:lnTo>
                  <a:lnTo>
                    <a:pt x="0" y="247"/>
                  </a:lnTo>
                  <a:lnTo>
                    <a:pt x="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9728" tIns="54864" rIns="109728" bIns="54864"/>
            <a:lstStyle/>
            <a:p>
              <a:endParaRPr lang="ru-RU"/>
            </a:p>
          </p:txBody>
        </p:sp>
      </p:grpSp>
      <p:grpSp>
        <p:nvGrpSpPr>
          <p:cNvPr id="20" name="组合 19"/>
          <p:cNvGrpSpPr>
            <a:grpSpLocks/>
          </p:cNvGrpSpPr>
          <p:nvPr/>
        </p:nvGrpSpPr>
        <p:grpSpPr bwMode="auto">
          <a:xfrm>
            <a:off x="2890158" y="824593"/>
            <a:ext cx="8041606" cy="6175352"/>
            <a:chOff x="5340256" y="1834468"/>
            <a:chExt cx="5295996" cy="1900123"/>
          </a:xfrm>
        </p:grpSpPr>
        <p:sp>
          <p:nvSpPr>
            <p:cNvPr id="20492" name="Freeform 5"/>
            <p:cNvSpPr>
              <a:spLocks/>
            </p:cNvSpPr>
            <p:nvPr/>
          </p:nvSpPr>
          <p:spPr bwMode="auto">
            <a:xfrm>
              <a:off x="5340256" y="1927520"/>
              <a:ext cx="274665" cy="175805"/>
            </a:xfrm>
            <a:custGeom>
              <a:avLst/>
              <a:gdLst>
                <a:gd name="T0" fmla="*/ 110724 w 1280"/>
                <a:gd name="T1" fmla="*/ 239671 h 1106"/>
                <a:gd name="T2" fmla="*/ 274665 w 1280"/>
                <a:gd name="T3" fmla="*/ 17769 h 1106"/>
                <a:gd name="T4" fmla="*/ 266940 w 1280"/>
                <a:gd name="T5" fmla="*/ 0 h 1106"/>
                <a:gd name="T6" fmla="*/ 99351 w 1280"/>
                <a:gd name="T7" fmla="*/ 145189 h 1106"/>
                <a:gd name="T8" fmla="*/ 23389 w 1280"/>
                <a:gd name="T9" fmla="*/ 99249 h 1106"/>
                <a:gd name="T10" fmla="*/ 0 w 1280"/>
                <a:gd name="T11" fmla="*/ 121136 h 1106"/>
                <a:gd name="T12" fmla="*/ 110724 w 1280"/>
                <a:gd name="T13" fmla="*/ 239671 h 11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80" h="1106">
                  <a:moveTo>
                    <a:pt x="516" y="1106"/>
                  </a:moveTo>
                  <a:cubicBezTo>
                    <a:pt x="805" y="588"/>
                    <a:pt x="1006" y="321"/>
                    <a:pt x="1280" y="82"/>
                  </a:cubicBezTo>
                  <a:cubicBezTo>
                    <a:pt x="1244" y="0"/>
                    <a:pt x="1244" y="0"/>
                    <a:pt x="1244" y="0"/>
                  </a:cubicBezTo>
                  <a:cubicBezTo>
                    <a:pt x="912" y="207"/>
                    <a:pt x="733" y="363"/>
                    <a:pt x="463" y="670"/>
                  </a:cubicBezTo>
                  <a:cubicBezTo>
                    <a:pt x="319" y="567"/>
                    <a:pt x="238" y="520"/>
                    <a:pt x="109" y="458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219" y="762"/>
                    <a:pt x="338" y="896"/>
                    <a:pt x="516" y="1106"/>
                  </a:cubicBezTo>
                  <a:close/>
                </a:path>
              </a:pathLst>
            </a:custGeom>
            <a:solidFill>
              <a:srgbClr val="3CB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9728" tIns="54864" rIns="109728" bIns="54864"/>
            <a:lstStyle/>
            <a:p>
              <a:endParaRPr lang="ru-RU"/>
            </a:p>
          </p:txBody>
        </p:sp>
        <p:sp>
          <p:nvSpPr>
            <p:cNvPr id="20493" name="Freeform 5"/>
            <p:cNvSpPr>
              <a:spLocks/>
            </p:cNvSpPr>
            <p:nvPr/>
          </p:nvSpPr>
          <p:spPr bwMode="auto">
            <a:xfrm>
              <a:off x="5351580" y="2733836"/>
              <a:ext cx="274665" cy="173384"/>
            </a:xfrm>
            <a:custGeom>
              <a:avLst/>
              <a:gdLst>
                <a:gd name="T0" fmla="*/ 110724 w 1280"/>
                <a:gd name="T1" fmla="*/ 238084 h 1106"/>
                <a:gd name="T2" fmla="*/ 274665 w 1280"/>
                <a:gd name="T3" fmla="*/ 17652 h 1106"/>
                <a:gd name="T4" fmla="*/ 266940 w 1280"/>
                <a:gd name="T5" fmla="*/ 0 h 1106"/>
                <a:gd name="T6" fmla="*/ 99351 w 1280"/>
                <a:gd name="T7" fmla="*/ 144228 h 1106"/>
                <a:gd name="T8" fmla="*/ 23389 w 1280"/>
                <a:gd name="T9" fmla="*/ 98592 h 1106"/>
                <a:gd name="T10" fmla="*/ 0 w 1280"/>
                <a:gd name="T11" fmla="*/ 120334 h 1106"/>
                <a:gd name="T12" fmla="*/ 110724 w 1280"/>
                <a:gd name="T13" fmla="*/ 238084 h 11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80" h="1106">
                  <a:moveTo>
                    <a:pt x="516" y="1106"/>
                  </a:moveTo>
                  <a:cubicBezTo>
                    <a:pt x="805" y="588"/>
                    <a:pt x="1006" y="321"/>
                    <a:pt x="1280" y="82"/>
                  </a:cubicBezTo>
                  <a:cubicBezTo>
                    <a:pt x="1244" y="0"/>
                    <a:pt x="1244" y="0"/>
                    <a:pt x="1244" y="0"/>
                  </a:cubicBezTo>
                  <a:cubicBezTo>
                    <a:pt x="912" y="207"/>
                    <a:pt x="733" y="363"/>
                    <a:pt x="463" y="670"/>
                  </a:cubicBezTo>
                  <a:cubicBezTo>
                    <a:pt x="319" y="567"/>
                    <a:pt x="238" y="520"/>
                    <a:pt x="109" y="458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219" y="762"/>
                    <a:pt x="338" y="896"/>
                    <a:pt x="516" y="1106"/>
                  </a:cubicBezTo>
                  <a:close/>
                </a:path>
              </a:pathLst>
            </a:custGeom>
            <a:solidFill>
              <a:srgbClr val="3CB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9728" tIns="54864" rIns="109728" bIns="54864"/>
            <a:lstStyle/>
            <a:p>
              <a:endParaRPr lang="ru-RU"/>
            </a:p>
          </p:txBody>
        </p:sp>
        <p:sp>
          <p:nvSpPr>
            <p:cNvPr id="20494" name="Text Placeholder 2"/>
            <p:cNvSpPr txBox="1">
              <a:spLocks noChangeArrowheads="1"/>
            </p:cNvSpPr>
            <p:nvPr/>
          </p:nvSpPr>
          <p:spPr bwMode="auto">
            <a:xfrm>
              <a:off x="5871168" y="1834468"/>
              <a:ext cx="4765084" cy="32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uk-UA" altLang="ru-RU" sz="3200" dirty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великий обсяг охопленої 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uk-UA" altLang="ru-RU" sz="3200" dirty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інформації</a:t>
              </a:r>
              <a:r>
                <a:rPr lang="uk-UA" altLang="ru-RU" sz="3200" dirty="0" smtClean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en-US" altLang="zh-CN" sz="3200" dirty="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495" name="Text Placeholder 2"/>
            <p:cNvSpPr txBox="1">
              <a:spLocks noChangeArrowheads="1"/>
            </p:cNvSpPr>
            <p:nvPr/>
          </p:nvSpPr>
          <p:spPr bwMode="auto">
            <a:xfrm>
              <a:off x="5837038" y="2275053"/>
              <a:ext cx="4765084" cy="145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r>
                <a:rPr lang="uk-UA" altLang="ru-RU" sz="3200" dirty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можливість оцінити репутацію журналу та </a:t>
              </a:r>
              <a:r>
                <a:rPr lang="uk-UA" altLang="ru-RU" sz="3200" dirty="0" smtClean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авторів;</a:t>
              </a:r>
            </a:p>
            <a:p>
              <a:pPr eaLnBrk="1" hangingPunct="1"/>
              <a:endParaRPr lang="uk-UA" altLang="ru-RU" sz="3200" dirty="0" smtClean="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/>
              <a:r>
                <a:rPr lang="uk-UA" altLang="ru-RU" sz="3200" dirty="0" smtClean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більше </a:t>
              </a:r>
              <a:r>
                <a:rPr lang="uk-UA" altLang="ru-RU" sz="3200" dirty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джерел українською та російською мовою, порівняно  </a:t>
              </a:r>
            </a:p>
            <a:p>
              <a:pPr eaLnBrk="1" hangingPunct="1"/>
              <a:r>
                <a:rPr lang="uk-UA" altLang="ru-RU" sz="3200" dirty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зі </a:t>
              </a:r>
              <a:r>
                <a:rPr lang="en-US" altLang="ru-RU" sz="3200" dirty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Scopus</a:t>
              </a:r>
              <a:r>
                <a:rPr lang="uk-UA" altLang="ru-RU" sz="3200" dirty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 </a:t>
              </a:r>
              <a:r>
                <a:rPr lang="en-US" altLang="ru-RU" sz="3200" dirty="0" err="1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WoS</a:t>
              </a:r>
              <a:endParaRPr lang="ru-RU" altLang="ru-RU" sz="3200" dirty="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/>
              <a:endParaRPr lang="uk-UA" altLang="ru-RU" sz="3200" dirty="0" smtClean="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/>
              <a:endParaRPr lang="uk-UA" altLang="zh-CN" sz="3200" dirty="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eaLnBrk="1" hangingPunct="1"/>
              <a:endParaRPr lang="uk-UA" altLang="zh-CN" sz="3200" dirty="0" smtClean="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eaLnBrk="1" hangingPunct="1"/>
              <a:endParaRPr lang="en-US" altLang="zh-CN" sz="3200" dirty="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组合 19"/>
          <p:cNvGrpSpPr>
            <a:grpSpLocks/>
          </p:cNvGrpSpPr>
          <p:nvPr/>
        </p:nvGrpSpPr>
        <p:grpSpPr bwMode="auto">
          <a:xfrm>
            <a:off x="10106025" y="407988"/>
            <a:ext cx="1725613" cy="1724025"/>
            <a:chOff x="9830256" y="2214969"/>
            <a:chExt cx="1725386" cy="1724317"/>
          </a:xfrm>
        </p:grpSpPr>
        <p:sp>
          <p:nvSpPr>
            <p:cNvPr id="23" name="任意多边形 20"/>
            <p:cNvSpPr/>
            <p:nvPr/>
          </p:nvSpPr>
          <p:spPr>
            <a:xfrm>
              <a:off x="9830256" y="2214969"/>
              <a:ext cx="1725386" cy="1724317"/>
            </a:xfrm>
            <a:custGeom>
              <a:avLst/>
              <a:gdLst>
                <a:gd name="connsiteX0" fmla="*/ 0 w 1725099"/>
                <a:gd name="connsiteY0" fmla="*/ 862550 h 1725099"/>
                <a:gd name="connsiteX1" fmla="*/ 862550 w 1725099"/>
                <a:gd name="connsiteY1" fmla="*/ 0 h 1725099"/>
                <a:gd name="connsiteX2" fmla="*/ 1725100 w 1725099"/>
                <a:gd name="connsiteY2" fmla="*/ 862550 h 1725099"/>
                <a:gd name="connsiteX3" fmla="*/ 862550 w 1725099"/>
                <a:gd name="connsiteY3" fmla="*/ 1725100 h 1725099"/>
                <a:gd name="connsiteX4" fmla="*/ 0 w 1725099"/>
                <a:gd name="connsiteY4" fmla="*/ 862550 h 1725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5099" h="1725099">
                  <a:moveTo>
                    <a:pt x="0" y="862550"/>
                  </a:moveTo>
                  <a:cubicBezTo>
                    <a:pt x="0" y="386177"/>
                    <a:pt x="386177" y="0"/>
                    <a:pt x="862550" y="0"/>
                  </a:cubicBezTo>
                  <a:cubicBezTo>
                    <a:pt x="1338923" y="0"/>
                    <a:pt x="1725100" y="386177"/>
                    <a:pt x="1725100" y="862550"/>
                  </a:cubicBezTo>
                  <a:cubicBezTo>
                    <a:pt x="1725100" y="1338923"/>
                    <a:pt x="1338923" y="1725100"/>
                    <a:pt x="862550" y="1725100"/>
                  </a:cubicBezTo>
                  <a:cubicBezTo>
                    <a:pt x="386177" y="1725100"/>
                    <a:pt x="0" y="1338923"/>
                    <a:pt x="0" y="862550"/>
                  </a:cubicBezTo>
                  <a:close/>
                </a:path>
              </a:pathLst>
            </a:custGeom>
            <a:solidFill>
              <a:srgbClr val="73C5FF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35185" tIns="335185" rIns="335185" bIns="335185" anchor="ctr"/>
            <a:lstStyle>
              <a:lvl1pPr defTabSz="28892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defTabSz="28892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defTabSz="28892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defTabSz="28892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defTabSz="28892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defTabSz="2889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defTabSz="2889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defTabSz="2889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defTabSz="2889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altLang="zh-CN" sz="65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20491" name="Picture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9455" y="2742398"/>
              <a:ext cx="614797" cy="614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35"/>
          <p:cNvSpPr txBox="1">
            <a:spLocks noChangeArrowheads="1"/>
          </p:cNvSpPr>
          <p:nvPr/>
        </p:nvSpPr>
        <p:spPr bwMode="auto">
          <a:xfrm>
            <a:off x="1555750" y="5832475"/>
            <a:ext cx="90805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defTabSz="1216025">
              <a:buFont typeface="Arial" panose="020B0604020202020204" pitchFamily="34" charset="0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defTabSz="1216025">
              <a:buFont typeface="Arial" panose="020B0604020202020204" pitchFamily="34" charset="0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uk-UA" altLang="zh-CN" sz="40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Плюси</a:t>
            </a:r>
            <a:r>
              <a:rPr lang="uk-UA" sz="40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Google </a:t>
            </a:r>
            <a:r>
              <a:rPr lang="uk-UA" sz="40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Академії</a:t>
            </a:r>
            <a:endParaRPr lang="zh-CN" altLang="en-US" sz="4000" b="1" dirty="0" smtClean="0">
              <a:solidFill>
                <a:schemeClr val="bg1"/>
              </a:solidFill>
              <a:latin typeface="+mj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>
            <a:off x="2985414" y="2380065"/>
            <a:ext cx="413003" cy="584991"/>
          </a:xfrm>
          <a:custGeom>
            <a:avLst/>
            <a:gdLst>
              <a:gd name="T0" fmla="*/ 110724 w 1280"/>
              <a:gd name="T1" fmla="*/ 238084 h 1106"/>
              <a:gd name="T2" fmla="*/ 274665 w 1280"/>
              <a:gd name="T3" fmla="*/ 17652 h 1106"/>
              <a:gd name="T4" fmla="*/ 266940 w 1280"/>
              <a:gd name="T5" fmla="*/ 0 h 1106"/>
              <a:gd name="T6" fmla="*/ 99351 w 1280"/>
              <a:gd name="T7" fmla="*/ 144228 h 1106"/>
              <a:gd name="T8" fmla="*/ 23389 w 1280"/>
              <a:gd name="T9" fmla="*/ 98592 h 1106"/>
              <a:gd name="T10" fmla="*/ 0 w 1280"/>
              <a:gd name="T11" fmla="*/ 120334 h 1106"/>
              <a:gd name="T12" fmla="*/ 110724 w 1280"/>
              <a:gd name="T13" fmla="*/ 238084 h 11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80" h="1106">
                <a:moveTo>
                  <a:pt x="516" y="1106"/>
                </a:moveTo>
                <a:cubicBezTo>
                  <a:pt x="805" y="588"/>
                  <a:pt x="1006" y="321"/>
                  <a:pt x="1280" y="82"/>
                </a:cubicBezTo>
                <a:cubicBezTo>
                  <a:pt x="1244" y="0"/>
                  <a:pt x="1244" y="0"/>
                  <a:pt x="1244" y="0"/>
                </a:cubicBezTo>
                <a:cubicBezTo>
                  <a:pt x="912" y="207"/>
                  <a:pt x="733" y="363"/>
                  <a:pt x="463" y="670"/>
                </a:cubicBezTo>
                <a:cubicBezTo>
                  <a:pt x="319" y="567"/>
                  <a:pt x="238" y="520"/>
                  <a:pt x="109" y="458"/>
                </a:cubicBezTo>
                <a:cubicBezTo>
                  <a:pt x="0" y="559"/>
                  <a:pt x="0" y="559"/>
                  <a:pt x="0" y="559"/>
                </a:cubicBezTo>
                <a:cubicBezTo>
                  <a:pt x="219" y="762"/>
                  <a:pt x="338" y="896"/>
                  <a:pt x="516" y="1106"/>
                </a:cubicBezTo>
                <a:close/>
              </a:path>
            </a:pathLst>
          </a:custGeom>
          <a:solidFill>
            <a:srgbClr val="3CBD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9728" tIns="54864" rIns="109728" bIns="54864"/>
          <a:lstStyle/>
          <a:p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6" grpId="0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10200"/>
            <a:ext cx="12192000" cy="14478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49960" eaLnBrk="1" hangingPunct="1">
              <a:defRPr/>
            </a:pPr>
            <a:endParaRPr lang="zh-CN" altLang="zh-CN" sz="1600">
              <a:solidFill>
                <a:srgbClr val="297F9D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1" name="组合 20"/>
          <p:cNvGrpSpPr>
            <a:grpSpLocks/>
          </p:cNvGrpSpPr>
          <p:nvPr/>
        </p:nvGrpSpPr>
        <p:grpSpPr bwMode="auto">
          <a:xfrm>
            <a:off x="10564813" y="5010150"/>
            <a:ext cx="644525" cy="642938"/>
            <a:chOff x="10565343" y="5009378"/>
            <a:chExt cx="643467" cy="643467"/>
          </a:xfrm>
        </p:grpSpPr>
        <p:sp>
          <p:nvSpPr>
            <p:cNvPr id="11" name="Oval 118"/>
            <p:cNvSpPr/>
            <p:nvPr/>
          </p:nvSpPr>
          <p:spPr>
            <a:xfrm>
              <a:off x="10565343" y="5009378"/>
              <a:ext cx="643467" cy="643467"/>
            </a:xfrm>
            <a:prstGeom prst="ellipse">
              <a:avLst/>
            </a:prstGeom>
            <a:solidFill>
              <a:srgbClr val="3CBDD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defTabSz="9493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defTabSz="949325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defTabSz="9493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defTabSz="949325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defTabSz="9493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defTabSz="9493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defTabSz="9493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defTabSz="9493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defTabSz="9493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zh-CN" sz="1600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517" name="Freeform 620"/>
            <p:cNvSpPr>
              <a:spLocks noEditPoints="1"/>
            </p:cNvSpPr>
            <p:nvPr/>
          </p:nvSpPr>
          <p:spPr bwMode="auto">
            <a:xfrm>
              <a:off x="10723832" y="5182558"/>
              <a:ext cx="326488" cy="285985"/>
            </a:xfrm>
            <a:custGeom>
              <a:avLst/>
              <a:gdLst>
                <a:gd name="T0" fmla="*/ 0 w 282"/>
                <a:gd name="T1" fmla="*/ 0 h 247"/>
                <a:gd name="T2" fmla="*/ 326488 w 282"/>
                <a:gd name="T3" fmla="*/ 0 h 247"/>
                <a:gd name="T4" fmla="*/ 326488 w 282"/>
                <a:gd name="T5" fmla="*/ 40524 h 247"/>
                <a:gd name="T6" fmla="*/ 0 w 282"/>
                <a:gd name="T7" fmla="*/ 40524 h 247"/>
                <a:gd name="T8" fmla="*/ 0 w 282"/>
                <a:gd name="T9" fmla="*/ 0 h 247"/>
                <a:gd name="T10" fmla="*/ 61361 w 282"/>
                <a:gd name="T11" fmla="*/ 61365 h 247"/>
                <a:gd name="T12" fmla="*/ 265127 w 282"/>
                <a:gd name="T13" fmla="*/ 61365 h 247"/>
                <a:gd name="T14" fmla="*/ 265127 w 282"/>
                <a:gd name="T15" fmla="*/ 101889 h 247"/>
                <a:gd name="T16" fmla="*/ 61361 w 282"/>
                <a:gd name="T17" fmla="*/ 101889 h 247"/>
                <a:gd name="T18" fmla="*/ 61361 w 282"/>
                <a:gd name="T19" fmla="*/ 61365 h 247"/>
                <a:gd name="T20" fmla="*/ 61361 w 282"/>
                <a:gd name="T21" fmla="*/ 184096 h 247"/>
                <a:gd name="T22" fmla="*/ 265127 w 282"/>
                <a:gd name="T23" fmla="*/ 184096 h 247"/>
                <a:gd name="T24" fmla="*/ 265127 w 282"/>
                <a:gd name="T25" fmla="*/ 224620 h 247"/>
                <a:gd name="T26" fmla="*/ 61361 w 282"/>
                <a:gd name="T27" fmla="*/ 224620 h 247"/>
                <a:gd name="T28" fmla="*/ 61361 w 282"/>
                <a:gd name="T29" fmla="*/ 184096 h 247"/>
                <a:gd name="T30" fmla="*/ 0 w 282"/>
                <a:gd name="T31" fmla="*/ 122730 h 247"/>
                <a:gd name="T32" fmla="*/ 326488 w 282"/>
                <a:gd name="T33" fmla="*/ 122730 h 247"/>
                <a:gd name="T34" fmla="*/ 326488 w 282"/>
                <a:gd name="T35" fmla="*/ 163255 h 247"/>
                <a:gd name="T36" fmla="*/ 0 w 282"/>
                <a:gd name="T37" fmla="*/ 163255 h 247"/>
                <a:gd name="T38" fmla="*/ 0 w 282"/>
                <a:gd name="T39" fmla="*/ 122730 h 247"/>
                <a:gd name="T40" fmla="*/ 0 w 282"/>
                <a:gd name="T41" fmla="*/ 245461 h 247"/>
                <a:gd name="T42" fmla="*/ 326488 w 282"/>
                <a:gd name="T43" fmla="*/ 245461 h 247"/>
                <a:gd name="T44" fmla="*/ 326488 w 282"/>
                <a:gd name="T45" fmla="*/ 285985 h 247"/>
                <a:gd name="T46" fmla="*/ 0 w 282"/>
                <a:gd name="T47" fmla="*/ 285985 h 247"/>
                <a:gd name="T48" fmla="*/ 0 w 282"/>
                <a:gd name="T49" fmla="*/ 245461 h 2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82" h="247">
                  <a:moveTo>
                    <a:pt x="0" y="0"/>
                  </a:moveTo>
                  <a:lnTo>
                    <a:pt x="282" y="0"/>
                  </a:lnTo>
                  <a:lnTo>
                    <a:pt x="282" y="35"/>
                  </a:lnTo>
                  <a:lnTo>
                    <a:pt x="0" y="35"/>
                  </a:lnTo>
                  <a:lnTo>
                    <a:pt x="0" y="0"/>
                  </a:lnTo>
                  <a:close/>
                  <a:moveTo>
                    <a:pt x="53" y="53"/>
                  </a:moveTo>
                  <a:lnTo>
                    <a:pt x="229" y="53"/>
                  </a:lnTo>
                  <a:lnTo>
                    <a:pt x="229" y="88"/>
                  </a:lnTo>
                  <a:lnTo>
                    <a:pt x="53" y="88"/>
                  </a:lnTo>
                  <a:lnTo>
                    <a:pt x="53" y="53"/>
                  </a:lnTo>
                  <a:close/>
                  <a:moveTo>
                    <a:pt x="53" y="159"/>
                  </a:moveTo>
                  <a:lnTo>
                    <a:pt x="229" y="159"/>
                  </a:lnTo>
                  <a:lnTo>
                    <a:pt x="229" y="194"/>
                  </a:lnTo>
                  <a:lnTo>
                    <a:pt x="53" y="194"/>
                  </a:lnTo>
                  <a:lnTo>
                    <a:pt x="53" y="159"/>
                  </a:lnTo>
                  <a:close/>
                  <a:moveTo>
                    <a:pt x="0" y="106"/>
                  </a:moveTo>
                  <a:lnTo>
                    <a:pt x="282" y="106"/>
                  </a:lnTo>
                  <a:lnTo>
                    <a:pt x="282" y="141"/>
                  </a:lnTo>
                  <a:lnTo>
                    <a:pt x="0" y="141"/>
                  </a:lnTo>
                  <a:lnTo>
                    <a:pt x="0" y="106"/>
                  </a:lnTo>
                  <a:close/>
                  <a:moveTo>
                    <a:pt x="0" y="212"/>
                  </a:moveTo>
                  <a:lnTo>
                    <a:pt x="282" y="212"/>
                  </a:lnTo>
                  <a:lnTo>
                    <a:pt x="282" y="247"/>
                  </a:lnTo>
                  <a:lnTo>
                    <a:pt x="0" y="247"/>
                  </a:lnTo>
                  <a:lnTo>
                    <a:pt x="0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9728" tIns="54864" rIns="109728" bIns="54864"/>
            <a:lstStyle/>
            <a:p>
              <a:endParaRPr lang="ru-RU"/>
            </a:p>
          </p:txBody>
        </p:sp>
      </p:grpSp>
      <p:sp>
        <p:nvSpPr>
          <p:cNvPr id="19463" name="TextBox 35"/>
          <p:cNvSpPr txBox="1">
            <a:spLocks noChangeArrowheads="1"/>
          </p:cNvSpPr>
          <p:nvPr/>
        </p:nvSpPr>
        <p:spPr bwMode="auto">
          <a:xfrm>
            <a:off x="1555750" y="5832475"/>
            <a:ext cx="90805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defTabSz="1216025">
              <a:buFont typeface="Arial" panose="020B0604020202020204" pitchFamily="34" charset="0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defTabSz="1216025">
              <a:buFont typeface="Arial" panose="020B0604020202020204" pitchFamily="34" charset="0"/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uk-UA" altLang="zh-CN" sz="40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Мінуси</a:t>
            </a:r>
            <a:r>
              <a:rPr lang="uk-UA" sz="40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Google </a:t>
            </a:r>
            <a:r>
              <a:rPr lang="uk-UA" sz="40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Академії</a:t>
            </a:r>
            <a:endParaRPr lang="zh-CN" altLang="en-US" sz="4000" b="1" dirty="0" smtClean="0">
              <a:solidFill>
                <a:schemeClr val="bg1"/>
              </a:solidFill>
              <a:latin typeface="+mj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0" name="组合 19"/>
          <p:cNvGrpSpPr>
            <a:grpSpLocks/>
          </p:cNvGrpSpPr>
          <p:nvPr/>
        </p:nvGrpSpPr>
        <p:grpSpPr bwMode="auto">
          <a:xfrm>
            <a:off x="3742338" y="565150"/>
            <a:ext cx="6588125" cy="2954338"/>
            <a:chOff x="5207597" y="2846378"/>
            <a:chExt cx="5428654" cy="2954156"/>
          </a:xfrm>
        </p:grpSpPr>
        <p:sp>
          <p:nvSpPr>
            <p:cNvPr id="21514" name="Freeform 531"/>
            <p:cNvSpPr>
              <a:spLocks/>
            </p:cNvSpPr>
            <p:nvPr/>
          </p:nvSpPr>
          <p:spPr bwMode="auto">
            <a:xfrm>
              <a:off x="5207597" y="2966569"/>
              <a:ext cx="310698" cy="370524"/>
            </a:xfrm>
            <a:custGeom>
              <a:avLst/>
              <a:gdLst>
                <a:gd name="T0" fmla="*/ 307071 w 514"/>
                <a:gd name="T1" fmla="*/ 296996 h 514"/>
                <a:gd name="T2" fmla="*/ 307071 w 514"/>
                <a:gd name="T3" fmla="*/ 296996 h 514"/>
                <a:gd name="T4" fmla="*/ 213378 w 514"/>
                <a:gd name="T5" fmla="*/ 185262 h 514"/>
                <a:gd name="T6" fmla="*/ 307071 w 514"/>
                <a:gd name="T7" fmla="*/ 73528 h 514"/>
                <a:gd name="T8" fmla="*/ 307071 w 514"/>
                <a:gd name="T9" fmla="*/ 73528 h 514"/>
                <a:gd name="T10" fmla="*/ 309489 w 514"/>
                <a:gd name="T11" fmla="*/ 69203 h 514"/>
                <a:gd name="T12" fmla="*/ 307071 w 514"/>
                <a:gd name="T13" fmla="*/ 56948 h 514"/>
                <a:gd name="T14" fmla="*/ 262945 w 514"/>
                <a:gd name="T15" fmla="*/ 4325 h 514"/>
                <a:gd name="T16" fmla="*/ 252669 w 514"/>
                <a:gd name="T17" fmla="*/ 1442 h 514"/>
                <a:gd name="T18" fmla="*/ 249042 w 514"/>
                <a:gd name="T19" fmla="*/ 4325 h 514"/>
                <a:gd name="T20" fmla="*/ 249042 w 514"/>
                <a:gd name="T21" fmla="*/ 4325 h 514"/>
                <a:gd name="T22" fmla="*/ 155349 w 514"/>
                <a:gd name="T23" fmla="*/ 116059 h 514"/>
                <a:gd name="T24" fmla="*/ 61656 w 514"/>
                <a:gd name="T25" fmla="*/ 4325 h 514"/>
                <a:gd name="T26" fmla="*/ 61656 w 514"/>
                <a:gd name="T27" fmla="*/ 4325 h 514"/>
                <a:gd name="T28" fmla="*/ 58029 w 514"/>
                <a:gd name="T29" fmla="*/ 1442 h 514"/>
                <a:gd name="T30" fmla="*/ 47753 w 514"/>
                <a:gd name="T31" fmla="*/ 4325 h 514"/>
                <a:gd name="T32" fmla="*/ 3627 w 514"/>
                <a:gd name="T33" fmla="*/ 56948 h 514"/>
                <a:gd name="T34" fmla="*/ 1209 w 514"/>
                <a:gd name="T35" fmla="*/ 69203 h 514"/>
                <a:gd name="T36" fmla="*/ 3627 w 514"/>
                <a:gd name="T37" fmla="*/ 73528 h 514"/>
                <a:gd name="T38" fmla="*/ 3627 w 514"/>
                <a:gd name="T39" fmla="*/ 73528 h 514"/>
                <a:gd name="T40" fmla="*/ 97320 w 514"/>
                <a:gd name="T41" fmla="*/ 185262 h 514"/>
                <a:gd name="T42" fmla="*/ 3627 w 514"/>
                <a:gd name="T43" fmla="*/ 296996 h 514"/>
                <a:gd name="T44" fmla="*/ 3627 w 514"/>
                <a:gd name="T45" fmla="*/ 296996 h 514"/>
                <a:gd name="T46" fmla="*/ 1209 w 514"/>
                <a:gd name="T47" fmla="*/ 301321 h 514"/>
                <a:gd name="T48" fmla="*/ 3627 w 514"/>
                <a:gd name="T49" fmla="*/ 313576 h 514"/>
                <a:gd name="T50" fmla="*/ 47753 w 514"/>
                <a:gd name="T51" fmla="*/ 366199 h 514"/>
                <a:gd name="T52" fmla="*/ 58029 w 514"/>
                <a:gd name="T53" fmla="*/ 369082 h 514"/>
                <a:gd name="T54" fmla="*/ 61656 w 514"/>
                <a:gd name="T55" fmla="*/ 366199 h 514"/>
                <a:gd name="T56" fmla="*/ 61656 w 514"/>
                <a:gd name="T57" fmla="*/ 366199 h 514"/>
                <a:gd name="T58" fmla="*/ 155349 w 514"/>
                <a:gd name="T59" fmla="*/ 254465 h 514"/>
                <a:gd name="T60" fmla="*/ 249042 w 514"/>
                <a:gd name="T61" fmla="*/ 366199 h 514"/>
                <a:gd name="T62" fmla="*/ 249042 w 514"/>
                <a:gd name="T63" fmla="*/ 366199 h 514"/>
                <a:gd name="T64" fmla="*/ 252669 w 514"/>
                <a:gd name="T65" fmla="*/ 369082 h 514"/>
                <a:gd name="T66" fmla="*/ 262945 w 514"/>
                <a:gd name="T67" fmla="*/ 366199 h 514"/>
                <a:gd name="T68" fmla="*/ 307071 w 514"/>
                <a:gd name="T69" fmla="*/ 313576 h 514"/>
                <a:gd name="T70" fmla="*/ 309489 w 514"/>
                <a:gd name="T71" fmla="*/ 301321 h 514"/>
                <a:gd name="T72" fmla="*/ 307071 w 514"/>
                <a:gd name="T73" fmla="*/ 296996 h 51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514">
                  <a:moveTo>
                    <a:pt x="508" y="412"/>
                  </a:moveTo>
                  <a:cubicBezTo>
                    <a:pt x="508" y="412"/>
                    <a:pt x="508" y="412"/>
                    <a:pt x="508" y="412"/>
                  </a:cubicBezTo>
                  <a:cubicBezTo>
                    <a:pt x="353" y="257"/>
                    <a:pt x="353" y="257"/>
                    <a:pt x="353" y="257"/>
                  </a:cubicBezTo>
                  <a:cubicBezTo>
                    <a:pt x="508" y="102"/>
                    <a:pt x="508" y="102"/>
                    <a:pt x="508" y="102"/>
                  </a:cubicBezTo>
                  <a:cubicBezTo>
                    <a:pt x="508" y="102"/>
                    <a:pt x="508" y="102"/>
                    <a:pt x="508" y="102"/>
                  </a:cubicBezTo>
                  <a:cubicBezTo>
                    <a:pt x="510" y="100"/>
                    <a:pt x="511" y="98"/>
                    <a:pt x="512" y="96"/>
                  </a:cubicBezTo>
                  <a:cubicBezTo>
                    <a:pt x="514" y="90"/>
                    <a:pt x="513" y="84"/>
                    <a:pt x="508" y="79"/>
                  </a:cubicBezTo>
                  <a:cubicBezTo>
                    <a:pt x="435" y="6"/>
                    <a:pt x="435" y="6"/>
                    <a:pt x="435" y="6"/>
                  </a:cubicBezTo>
                  <a:cubicBezTo>
                    <a:pt x="430" y="1"/>
                    <a:pt x="424" y="0"/>
                    <a:pt x="418" y="2"/>
                  </a:cubicBezTo>
                  <a:cubicBezTo>
                    <a:pt x="416" y="3"/>
                    <a:pt x="414" y="4"/>
                    <a:pt x="412" y="6"/>
                  </a:cubicBezTo>
                  <a:cubicBezTo>
                    <a:pt x="412" y="6"/>
                    <a:pt x="412" y="6"/>
                    <a:pt x="412" y="6"/>
                  </a:cubicBezTo>
                  <a:cubicBezTo>
                    <a:pt x="257" y="161"/>
                    <a:pt x="257" y="161"/>
                    <a:pt x="257" y="161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0" y="4"/>
                    <a:pt x="98" y="3"/>
                    <a:pt x="96" y="2"/>
                  </a:cubicBezTo>
                  <a:cubicBezTo>
                    <a:pt x="90" y="0"/>
                    <a:pt x="84" y="1"/>
                    <a:pt x="79" y="6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1" y="84"/>
                    <a:pt x="0" y="90"/>
                    <a:pt x="2" y="96"/>
                  </a:cubicBezTo>
                  <a:cubicBezTo>
                    <a:pt x="3" y="98"/>
                    <a:pt x="4" y="100"/>
                    <a:pt x="6" y="102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161" y="257"/>
                    <a:pt x="161" y="257"/>
                    <a:pt x="161" y="257"/>
                  </a:cubicBezTo>
                  <a:cubicBezTo>
                    <a:pt x="6" y="412"/>
                    <a:pt x="6" y="412"/>
                    <a:pt x="6" y="412"/>
                  </a:cubicBezTo>
                  <a:cubicBezTo>
                    <a:pt x="6" y="412"/>
                    <a:pt x="6" y="412"/>
                    <a:pt x="6" y="412"/>
                  </a:cubicBezTo>
                  <a:cubicBezTo>
                    <a:pt x="4" y="414"/>
                    <a:pt x="3" y="416"/>
                    <a:pt x="2" y="418"/>
                  </a:cubicBezTo>
                  <a:cubicBezTo>
                    <a:pt x="0" y="424"/>
                    <a:pt x="1" y="430"/>
                    <a:pt x="6" y="435"/>
                  </a:cubicBezTo>
                  <a:cubicBezTo>
                    <a:pt x="79" y="508"/>
                    <a:pt x="79" y="508"/>
                    <a:pt x="79" y="508"/>
                  </a:cubicBezTo>
                  <a:cubicBezTo>
                    <a:pt x="84" y="513"/>
                    <a:pt x="90" y="514"/>
                    <a:pt x="96" y="512"/>
                  </a:cubicBezTo>
                  <a:cubicBezTo>
                    <a:pt x="98" y="511"/>
                    <a:pt x="100" y="510"/>
                    <a:pt x="102" y="508"/>
                  </a:cubicBezTo>
                  <a:cubicBezTo>
                    <a:pt x="102" y="508"/>
                    <a:pt x="102" y="508"/>
                    <a:pt x="102" y="508"/>
                  </a:cubicBezTo>
                  <a:cubicBezTo>
                    <a:pt x="257" y="353"/>
                    <a:pt x="257" y="353"/>
                    <a:pt x="257" y="353"/>
                  </a:cubicBezTo>
                  <a:cubicBezTo>
                    <a:pt x="412" y="508"/>
                    <a:pt x="412" y="508"/>
                    <a:pt x="412" y="508"/>
                  </a:cubicBezTo>
                  <a:cubicBezTo>
                    <a:pt x="412" y="508"/>
                    <a:pt x="412" y="508"/>
                    <a:pt x="412" y="508"/>
                  </a:cubicBezTo>
                  <a:cubicBezTo>
                    <a:pt x="414" y="510"/>
                    <a:pt x="416" y="511"/>
                    <a:pt x="418" y="512"/>
                  </a:cubicBezTo>
                  <a:cubicBezTo>
                    <a:pt x="424" y="514"/>
                    <a:pt x="430" y="513"/>
                    <a:pt x="435" y="508"/>
                  </a:cubicBezTo>
                  <a:cubicBezTo>
                    <a:pt x="508" y="435"/>
                    <a:pt x="508" y="435"/>
                    <a:pt x="508" y="435"/>
                  </a:cubicBezTo>
                  <a:cubicBezTo>
                    <a:pt x="513" y="430"/>
                    <a:pt x="514" y="424"/>
                    <a:pt x="512" y="418"/>
                  </a:cubicBezTo>
                  <a:cubicBezTo>
                    <a:pt x="511" y="416"/>
                    <a:pt x="510" y="414"/>
                    <a:pt x="508" y="412"/>
                  </a:cubicBezTo>
                  <a:close/>
                </a:path>
              </a:pathLst>
            </a:custGeom>
            <a:solidFill>
              <a:srgbClr val="4454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9728" tIns="54864" rIns="109728" bIns="54864"/>
            <a:lstStyle/>
            <a:p>
              <a:endParaRPr lang="ru-RU"/>
            </a:p>
          </p:txBody>
        </p:sp>
        <p:sp>
          <p:nvSpPr>
            <p:cNvPr id="21515" name="Text Placeholder 2"/>
            <p:cNvSpPr txBox="1">
              <a:spLocks noChangeArrowheads="1"/>
            </p:cNvSpPr>
            <p:nvPr/>
          </p:nvSpPr>
          <p:spPr bwMode="auto">
            <a:xfrm>
              <a:off x="6045497" y="2846378"/>
              <a:ext cx="4590754" cy="2954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r>
                <a:rPr lang="uk-UA" altLang="ru-RU" sz="3200" dirty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 показниками </a:t>
              </a:r>
              <a:r>
                <a:rPr lang="uk-UA" altLang="ru-RU" sz="3200" dirty="0" err="1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релевантності</a:t>
              </a:r>
              <a:r>
                <a:rPr lang="uk-UA" altLang="ru-RU" sz="3200" dirty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eaLnBrk="1" hangingPunct="1"/>
              <a:r>
                <a:rPr lang="uk-UA" altLang="ru-RU" sz="3200" dirty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</a:t>
              </a:r>
              <a:r>
                <a:rPr lang="ru-RU" altLang="ru-RU" sz="3200" dirty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r>
                <a:rPr lang="uk-UA" altLang="ru-RU" sz="3200" dirty="0" err="1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єктивності</a:t>
              </a:r>
              <a:r>
                <a:rPr lang="uk-UA" altLang="ru-RU" sz="3200" dirty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 точності </a:t>
              </a:r>
              <a:r>
                <a:rPr lang="en-US" altLang="ru-RU" sz="3200" dirty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Google Scholar </a:t>
              </a:r>
              <a:endParaRPr lang="uk-UA" altLang="ru-RU" sz="3200" dirty="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/>
              <a:r>
                <a:rPr lang="uk-UA" altLang="ru-RU" sz="3200" dirty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наразі поступається </a:t>
              </a:r>
              <a:r>
                <a:rPr lang="en-US" altLang="ru-RU" sz="3200" dirty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Scopus</a:t>
              </a:r>
              <a:r>
                <a:rPr lang="uk-UA" altLang="ru-RU" sz="3200" dirty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 </a:t>
              </a:r>
              <a:r>
                <a:rPr lang="en-US" altLang="ru-RU" sz="3200" dirty="0" err="1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WoS</a:t>
              </a:r>
              <a:r>
                <a:rPr lang="uk-UA" altLang="ru-RU" sz="3200" dirty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ru-RU" altLang="ru-RU" sz="3200" dirty="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Freeform 9"/>
          <p:cNvSpPr>
            <a:spLocks noEditPoints="1"/>
          </p:cNvSpPr>
          <p:nvPr/>
        </p:nvSpPr>
        <p:spPr bwMode="auto">
          <a:xfrm>
            <a:off x="2270125" y="1628775"/>
            <a:ext cx="1100138" cy="4024313"/>
          </a:xfrm>
          <a:custGeom>
            <a:avLst/>
            <a:gdLst>
              <a:gd name="T0" fmla="*/ 107 w 223"/>
              <a:gd name="T1" fmla="*/ 1 h 905"/>
              <a:gd name="T2" fmla="*/ 147 w 223"/>
              <a:gd name="T3" fmla="*/ 36 h 905"/>
              <a:gd name="T4" fmla="*/ 154 w 223"/>
              <a:gd name="T5" fmla="*/ 62 h 905"/>
              <a:gd name="T6" fmla="*/ 160 w 223"/>
              <a:gd name="T7" fmla="*/ 98 h 905"/>
              <a:gd name="T8" fmla="*/ 171 w 223"/>
              <a:gd name="T9" fmla="*/ 133 h 905"/>
              <a:gd name="T10" fmla="*/ 178 w 223"/>
              <a:gd name="T11" fmla="*/ 151 h 905"/>
              <a:gd name="T12" fmla="*/ 210 w 223"/>
              <a:gd name="T13" fmla="*/ 170 h 905"/>
              <a:gd name="T14" fmla="*/ 221 w 223"/>
              <a:gd name="T15" fmla="*/ 238 h 905"/>
              <a:gd name="T16" fmla="*/ 214 w 223"/>
              <a:gd name="T17" fmla="*/ 296 h 905"/>
              <a:gd name="T18" fmla="*/ 191 w 223"/>
              <a:gd name="T19" fmla="*/ 313 h 905"/>
              <a:gd name="T20" fmla="*/ 198 w 223"/>
              <a:gd name="T21" fmla="*/ 371 h 905"/>
              <a:gd name="T22" fmla="*/ 206 w 223"/>
              <a:gd name="T23" fmla="*/ 414 h 905"/>
              <a:gd name="T24" fmla="*/ 194 w 223"/>
              <a:gd name="T25" fmla="*/ 416 h 905"/>
              <a:gd name="T26" fmla="*/ 189 w 223"/>
              <a:gd name="T27" fmla="*/ 474 h 905"/>
              <a:gd name="T28" fmla="*/ 172 w 223"/>
              <a:gd name="T29" fmla="*/ 570 h 905"/>
              <a:gd name="T30" fmla="*/ 165 w 223"/>
              <a:gd name="T31" fmla="*/ 582 h 905"/>
              <a:gd name="T32" fmla="*/ 157 w 223"/>
              <a:gd name="T33" fmla="*/ 582 h 905"/>
              <a:gd name="T34" fmla="*/ 155 w 223"/>
              <a:gd name="T35" fmla="*/ 611 h 905"/>
              <a:gd name="T36" fmla="*/ 149 w 223"/>
              <a:gd name="T37" fmla="*/ 670 h 905"/>
              <a:gd name="T38" fmla="*/ 123 w 223"/>
              <a:gd name="T39" fmla="*/ 764 h 905"/>
              <a:gd name="T40" fmla="*/ 141 w 223"/>
              <a:gd name="T41" fmla="*/ 817 h 905"/>
              <a:gd name="T42" fmla="*/ 156 w 223"/>
              <a:gd name="T43" fmla="*/ 852 h 905"/>
              <a:gd name="T44" fmla="*/ 133 w 223"/>
              <a:gd name="T45" fmla="*/ 854 h 905"/>
              <a:gd name="T46" fmla="*/ 122 w 223"/>
              <a:gd name="T47" fmla="*/ 846 h 905"/>
              <a:gd name="T48" fmla="*/ 125 w 223"/>
              <a:gd name="T49" fmla="*/ 864 h 905"/>
              <a:gd name="T50" fmla="*/ 112 w 223"/>
              <a:gd name="T51" fmla="*/ 905 h 905"/>
              <a:gd name="T52" fmla="*/ 107 w 223"/>
              <a:gd name="T53" fmla="*/ 905 h 905"/>
              <a:gd name="T54" fmla="*/ 107 w 223"/>
              <a:gd name="T55" fmla="*/ 636 h 905"/>
              <a:gd name="T56" fmla="*/ 109 w 223"/>
              <a:gd name="T57" fmla="*/ 621 h 905"/>
              <a:gd name="T58" fmla="*/ 109 w 223"/>
              <a:gd name="T59" fmla="*/ 580 h 905"/>
              <a:gd name="T60" fmla="*/ 107 w 223"/>
              <a:gd name="T61" fmla="*/ 596 h 905"/>
              <a:gd name="T62" fmla="*/ 107 w 223"/>
              <a:gd name="T63" fmla="*/ 1 h 905"/>
              <a:gd name="T64" fmla="*/ 106 w 223"/>
              <a:gd name="T65" fmla="*/ 1 h 905"/>
              <a:gd name="T66" fmla="*/ 107 w 223"/>
              <a:gd name="T67" fmla="*/ 1 h 905"/>
              <a:gd name="T68" fmla="*/ 107 w 223"/>
              <a:gd name="T69" fmla="*/ 596 h 905"/>
              <a:gd name="T70" fmla="*/ 104 w 223"/>
              <a:gd name="T71" fmla="*/ 611 h 905"/>
              <a:gd name="T72" fmla="*/ 105 w 223"/>
              <a:gd name="T73" fmla="*/ 632 h 905"/>
              <a:gd name="T74" fmla="*/ 106 w 223"/>
              <a:gd name="T75" fmla="*/ 645 h 905"/>
              <a:gd name="T76" fmla="*/ 107 w 223"/>
              <a:gd name="T77" fmla="*/ 636 h 905"/>
              <a:gd name="T78" fmla="*/ 107 w 223"/>
              <a:gd name="T79" fmla="*/ 905 h 905"/>
              <a:gd name="T80" fmla="*/ 89 w 223"/>
              <a:gd name="T81" fmla="*/ 869 h 905"/>
              <a:gd name="T82" fmla="*/ 88 w 223"/>
              <a:gd name="T83" fmla="*/ 831 h 905"/>
              <a:gd name="T84" fmla="*/ 81 w 223"/>
              <a:gd name="T85" fmla="*/ 789 h 905"/>
              <a:gd name="T86" fmla="*/ 52 w 223"/>
              <a:gd name="T87" fmla="*/ 662 h 905"/>
              <a:gd name="T88" fmla="*/ 53 w 223"/>
              <a:gd name="T89" fmla="*/ 606 h 905"/>
              <a:gd name="T90" fmla="*/ 50 w 223"/>
              <a:gd name="T91" fmla="*/ 579 h 905"/>
              <a:gd name="T92" fmla="*/ 34 w 223"/>
              <a:gd name="T93" fmla="*/ 565 h 905"/>
              <a:gd name="T94" fmla="*/ 29 w 223"/>
              <a:gd name="T95" fmla="*/ 465 h 905"/>
              <a:gd name="T96" fmla="*/ 31 w 223"/>
              <a:gd name="T97" fmla="*/ 410 h 905"/>
              <a:gd name="T98" fmla="*/ 11 w 223"/>
              <a:gd name="T99" fmla="*/ 407 h 905"/>
              <a:gd name="T100" fmla="*/ 27 w 223"/>
              <a:gd name="T101" fmla="*/ 360 h 905"/>
              <a:gd name="T102" fmla="*/ 30 w 223"/>
              <a:gd name="T103" fmla="*/ 326 h 905"/>
              <a:gd name="T104" fmla="*/ 2 w 223"/>
              <a:gd name="T105" fmla="*/ 302 h 905"/>
              <a:gd name="T106" fmla="*/ 2 w 223"/>
              <a:gd name="T107" fmla="*/ 234 h 905"/>
              <a:gd name="T108" fmla="*/ 7 w 223"/>
              <a:gd name="T109" fmla="*/ 204 h 905"/>
              <a:gd name="T110" fmla="*/ 27 w 223"/>
              <a:gd name="T111" fmla="*/ 154 h 905"/>
              <a:gd name="T112" fmla="*/ 48 w 223"/>
              <a:gd name="T113" fmla="*/ 145 h 905"/>
              <a:gd name="T114" fmla="*/ 50 w 223"/>
              <a:gd name="T115" fmla="*/ 126 h 905"/>
              <a:gd name="T116" fmla="*/ 63 w 223"/>
              <a:gd name="T117" fmla="*/ 101 h 905"/>
              <a:gd name="T118" fmla="*/ 64 w 223"/>
              <a:gd name="T119" fmla="*/ 64 h 905"/>
              <a:gd name="T120" fmla="*/ 106 w 223"/>
              <a:gd name="T121" fmla="*/ 1 h 90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23" h="905">
                <a:moveTo>
                  <a:pt x="107" y="1"/>
                </a:moveTo>
                <a:cubicBezTo>
                  <a:pt x="127" y="0"/>
                  <a:pt x="143" y="19"/>
                  <a:pt x="147" y="36"/>
                </a:cubicBezTo>
                <a:cubicBezTo>
                  <a:pt x="151" y="54"/>
                  <a:pt x="154" y="53"/>
                  <a:pt x="154" y="62"/>
                </a:cubicBezTo>
                <a:cubicBezTo>
                  <a:pt x="154" y="72"/>
                  <a:pt x="158" y="83"/>
                  <a:pt x="160" y="98"/>
                </a:cubicBezTo>
                <a:cubicBezTo>
                  <a:pt x="162" y="114"/>
                  <a:pt x="163" y="124"/>
                  <a:pt x="171" y="133"/>
                </a:cubicBezTo>
                <a:cubicBezTo>
                  <a:pt x="179" y="142"/>
                  <a:pt x="178" y="151"/>
                  <a:pt x="178" y="151"/>
                </a:cubicBezTo>
                <a:cubicBezTo>
                  <a:pt x="178" y="151"/>
                  <a:pt x="204" y="153"/>
                  <a:pt x="210" y="170"/>
                </a:cubicBezTo>
                <a:cubicBezTo>
                  <a:pt x="217" y="188"/>
                  <a:pt x="218" y="218"/>
                  <a:pt x="221" y="238"/>
                </a:cubicBezTo>
                <a:cubicBezTo>
                  <a:pt x="223" y="258"/>
                  <a:pt x="221" y="281"/>
                  <a:pt x="214" y="296"/>
                </a:cubicBezTo>
                <a:cubicBezTo>
                  <a:pt x="207" y="311"/>
                  <a:pt x="191" y="313"/>
                  <a:pt x="191" y="313"/>
                </a:cubicBezTo>
                <a:cubicBezTo>
                  <a:pt x="191" y="313"/>
                  <a:pt x="189" y="344"/>
                  <a:pt x="198" y="371"/>
                </a:cubicBezTo>
                <a:cubicBezTo>
                  <a:pt x="207" y="399"/>
                  <a:pt x="213" y="413"/>
                  <a:pt x="206" y="414"/>
                </a:cubicBezTo>
                <a:cubicBezTo>
                  <a:pt x="198" y="416"/>
                  <a:pt x="194" y="416"/>
                  <a:pt x="194" y="416"/>
                </a:cubicBezTo>
                <a:cubicBezTo>
                  <a:pt x="194" y="416"/>
                  <a:pt x="194" y="451"/>
                  <a:pt x="189" y="474"/>
                </a:cubicBezTo>
                <a:cubicBezTo>
                  <a:pt x="184" y="497"/>
                  <a:pt x="172" y="555"/>
                  <a:pt x="172" y="570"/>
                </a:cubicBezTo>
                <a:cubicBezTo>
                  <a:pt x="172" y="584"/>
                  <a:pt x="171" y="582"/>
                  <a:pt x="165" y="582"/>
                </a:cubicBezTo>
                <a:cubicBezTo>
                  <a:pt x="160" y="582"/>
                  <a:pt x="157" y="582"/>
                  <a:pt x="157" y="582"/>
                </a:cubicBezTo>
                <a:cubicBezTo>
                  <a:pt x="157" y="582"/>
                  <a:pt x="158" y="605"/>
                  <a:pt x="155" y="611"/>
                </a:cubicBezTo>
                <a:cubicBezTo>
                  <a:pt x="152" y="616"/>
                  <a:pt x="157" y="642"/>
                  <a:pt x="149" y="670"/>
                </a:cubicBezTo>
                <a:cubicBezTo>
                  <a:pt x="140" y="697"/>
                  <a:pt x="123" y="744"/>
                  <a:pt x="123" y="764"/>
                </a:cubicBezTo>
                <a:cubicBezTo>
                  <a:pt x="123" y="783"/>
                  <a:pt x="132" y="807"/>
                  <a:pt x="141" y="817"/>
                </a:cubicBezTo>
                <a:cubicBezTo>
                  <a:pt x="150" y="827"/>
                  <a:pt x="163" y="847"/>
                  <a:pt x="156" y="852"/>
                </a:cubicBezTo>
                <a:cubicBezTo>
                  <a:pt x="149" y="857"/>
                  <a:pt x="139" y="856"/>
                  <a:pt x="133" y="854"/>
                </a:cubicBezTo>
                <a:cubicBezTo>
                  <a:pt x="127" y="852"/>
                  <a:pt x="122" y="846"/>
                  <a:pt x="122" y="846"/>
                </a:cubicBezTo>
                <a:cubicBezTo>
                  <a:pt x="122" y="846"/>
                  <a:pt x="122" y="856"/>
                  <a:pt x="125" y="864"/>
                </a:cubicBezTo>
                <a:cubicBezTo>
                  <a:pt x="128" y="871"/>
                  <a:pt x="125" y="905"/>
                  <a:pt x="112" y="905"/>
                </a:cubicBezTo>
                <a:cubicBezTo>
                  <a:pt x="110" y="905"/>
                  <a:pt x="108" y="905"/>
                  <a:pt x="107" y="905"/>
                </a:cubicBezTo>
                <a:cubicBezTo>
                  <a:pt x="107" y="636"/>
                  <a:pt x="107" y="636"/>
                  <a:pt x="107" y="636"/>
                </a:cubicBezTo>
                <a:cubicBezTo>
                  <a:pt x="107" y="631"/>
                  <a:pt x="108" y="624"/>
                  <a:pt x="109" y="621"/>
                </a:cubicBezTo>
                <a:cubicBezTo>
                  <a:pt x="112" y="614"/>
                  <a:pt x="110" y="600"/>
                  <a:pt x="109" y="580"/>
                </a:cubicBezTo>
                <a:cubicBezTo>
                  <a:pt x="109" y="580"/>
                  <a:pt x="108" y="588"/>
                  <a:pt x="107" y="596"/>
                </a:cubicBezTo>
                <a:lnTo>
                  <a:pt x="107" y="1"/>
                </a:lnTo>
                <a:close/>
                <a:moveTo>
                  <a:pt x="106" y="1"/>
                </a:moveTo>
                <a:cubicBezTo>
                  <a:pt x="107" y="1"/>
                  <a:pt x="107" y="1"/>
                  <a:pt x="107" y="1"/>
                </a:cubicBezTo>
                <a:cubicBezTo>
                  <a:pt x="107" y="596"/>
                  <a:pt x="107" y="596"/>
                  <a:pt x="107" y="596"/>
                </a:cubicBezTo>
                <a:cubicBezTo>
                  <a:pt x="106" y="602"/>
                  <a:pt x="105" y="608"/>
                  <a:pt x="104" y="611"/>
                </a:cubicBezTo>
                <a:cubicBezTo>
                  <a:pt x="102" y="620"/>
                  <a:pt x="105" y="626"/>
                  <a:pt x="105" y="632"/>
                </a:cubicBezTo>
                <a:cubicBezTo>
                  <a:pt x="105" y="637"/>
                  <a:pt x="106" y="645"/>
                  <a:pt x="106" y="645"/>
                </a:cubicBezTo>
                <a:cubicBezTo>
                  <a:pt x="106" y="645"/>
                  <a:pt x="106" y="641"/>
                  <a:pt x="107" y="636"/>
                </a:cubicBezTo>
                <a:cubicBezTo>
                  <a:pt x="107" y="905"/>
                  <a:pt x="107" y="905"/>
                  <a:pt x="107" y="905"/>
                </a:cubicBezTo>
                <a:cubicBezTo>
                  <a:pt x="96" y="901"/>
                  <a:pt x="88" y="888"/>
                  <a:pt x="89" y="869"/>
                </a:cubicBezTo>
                <a:cubicBezTo>
                  <a:pt x="89" y="847"/>
                  <a:pt x="84" y="843"/>
                  <a:pt x="88" y="831"/>
                </a:cubicBezTo>
                <a:cubicBezTo>
                  <a:pt x="91" y="818"/>
                  <a:pt x="87" y="809"/>
                  <a:pt x="81" y="789"/>
                </a:cubicBezTo>
                <a:cubicBezTo>
                  <a:pt x="75" y="769"/>
                  <a:pt x="51" y="684"/>
                  <a:pt x="52" y="662"/>
                </a:cubicBezTo>
                <a:cubicBezTo>
                  <a:pt x="53" y="640"/>
                  <a:pt x="56" y="621"/>
                  <a:pt x="53" y="606"/>
                </a:cubicBezTo>
                <a:cubicBezTo>
                  <a:pt x="51" y="592"/>
                  <a:pt x="50" y="579"/>
                  <a:pt x="50" y="579"/>
                </a:cubicBezTo>
                <a:cubicBezTo>
                  <a:pt x="50" y="579"/>
                  <a:pt x="34" y="586"/>
                  <a:pt x="34" y="565"/>
                </a:cubicBezTo>
                <a:cubicBezTo>
                  <a:pt x="34" y="544"/>
                  <a:pt x="31" y="483"/>
                  <a:pt x="29" y="465"/>
                </a:cubicBezTo>
                <a:cubicBezTo>
                  <a:pt x="28" y="446"/>
                  <a:pt x="31" y="410"/>
                  <a:pt x="31" y="410"/>
                </a:cubicBezTo>
                <a:cubicBezTo>
                  <a:pt x="31" y="410"/>
                  <a:pt x="16" y="409"/>
                  <a:pt x="11" y="407"/>
                </a:cubicBezTo>
                <a:cubicBezTo>
                  <a:pt x="6" y="405"/>
                  <a:pt x="24" y="373"/>
                  <a:pt x="27" y="360"/>
                </a:cubicBezTo>
                <a:cubicBezTo>
                  <a:pt x="31" y="348"/>
                  <a:pt x="30" y="326"/>
                  <a:pt x="30" y="326"/>
                </a:cubicBezTo>
                <a:cubicBezTo>
                  <a:pt x="30" y="326"/>
                  <a:pt x="3" y="325"/>
                  <a:pt x="2" y="302"/>
                </a:cubicBezTo>
                <a:cubicBezTo>
                  <a:pt x="1" y="279"/>
                  <a:pt x="0" y="247"/>
                  <a:pt x="2" y="234"/>
                </a:cubicBezTo>
                <a:cubicBezTo>
                  <a:pt x="4" y="220"/>
                  <a:pt x="5" y="222"/>
                  <a:pt x="7" y="204"/>
                </a:cubicBezTo>
                <a:cubicBezTo>
                  <a:pt x="9" y="186"/>
                  <a:pt x="18" y="155"/>
                  <a:pt x="27" y="154"/>
                </a:cubicBezTo>
                <a:cubicBezTo>
                  <a:pt x="36" y="153"/>
                  <a:pt x="48" y="145"/>
                  <a:pt x="48" y="145"/>
                </a:cubicBezTo>
                <a:cubicBezTo>
                  <a:pt x="48" y="145"/>
                  <a:pt x="39" y="135"/>
                  <a:pt x="50" y="126"/>
                </a:cubicBezTo>
                <a:cubicBezTo>
                  <a:pt x="61" y="117"/>
                  <a:pt x="68" y="113"/>
                  <a:pt x="63" y="101"/>
                </a:cubicBezTo>
                <a:cubicBezTo>
                  <a:pt x="58" y="89"/>
                  <a:pt x="61" y="80"/>
                  <a:pt x="64" y="64"/>
                </a:cubicBezTo>
                <a:cubicBezTo>
                  <a:pt x="67" y="49"/>
                  <a:pt x="75" y="1"/>
                  <a:pt x="106" y="1"/>
                </a:cubicBez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682" tIns="60841" rIns="121682" bIns="60841"/>
          <a:lstStyle/>
          <a:p>
            <a:endParaRPr lang="ru-RU"/>
          </a:p>
        </p:txBody>
      </p:sp>
      <p:grpSp>
        <p:nvGrpSpPr>
          <p:cNvPr id="23" name="组合 19"/>
          <p:cNvGrpSpPr>
            <a:grpSpLocks/>
          </p:cNvGrpSpPr>
          <p:nvPr/>
        </p:nvGrpSpPr>
        <p:grpSpPr bwMode="auto">
          <a:xfrm rot="10800000">
            <a:off x="10106025" y="407988"/>
            <a:ext cx="1725613" cy="1724025"/>
            <a:chOff x="9830256" y="2214969"/>
            <a:chExt cx="1725386" cy="1724317"/>
          </a:xfrm>
        </p:grpSpPr>
        <p:sp>
          <p:nvSpPr>
            <p:cNvPr id="24" name="任意多边形 20"/>
            <p:cNvSpPr/>
            <p:nvPr/>
          </p:nvSpPr>
          <p:spPr>
            <a:xfrm>
              <a:off x="9830256" y="2214969"/>
              <a:ext cx="1725386" cy="1724317"/>
            </a:xfrm>
            <a:custGeom>
              <a:avLst/>
              <a:gdLst>
                <a:gd name="connsiteX0" fmla="*/ 0 w 1725099"/>
                <a:gd name="connsiteY0" fmla="*/ 862550 h 1725099"/>
                <a:gd name="connsiteX1" fmla="*/ 862550 w 1725099"/>
                <a:gd name="connsiteY1" fmla="*/ 0 h 1725099"/>
                <a:gd name="connsiteX2" fmla="*/ 1725100 w 1725099"/>
                <a:gd name="connsiteY2" fmla="*/ 862550 h 1725099"/>
                <a:gd name="connsiteX3" fmla="*/ 862550 w 1725099"/>
                <a:gd name="connsiteY3" fmla="*/ 1725100 h 1725099"/>
                <a:gd name="connsiteX4" fmla="*/ 0 w 1725099"/>
                <a:gd name="connsiteY4" fmla="*/ 862550 h 1725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5099" h="1725099">
                  <a:moveTo>
                    <a:pt x="0" y="862550"/>
                  </a:moveTo>
                  <a:cubicBezTo>
                    <a:pt x="0" y="386177"/>
                    <a:pt x="386177" y="0"/>
                    <a:pt x="862550" y="0"/>
                  </a:cubicBezTo>
                  <a:cubicBezTo>
                    <a:pt x="1338923" y="0"/>
                    <a:pt x="1725100" y="386177"/>
                    <a:pt x="1725100" y="862550"/>
                  </a:cubicBezTo>
                  <a:cubicBezTo>
                    <a:pt x="1725100" y="1338923"/>
                    <a:pt x="1338923" y="1725100"/>
                    <a:pt x="862550" y="1725100"/>
                  </a:cubicBezTo>
                  <a:cubicBezTo>
                    <a:pt x="386177" y="1725100"/>
                    <a:pt x="0" y="1338923"/>
                    <a:pt x="0" y="862550"/>
                  </a:cubicBezTo>
                  <a:close/>
                </a:path>
              </a:pathLst>
            </a:custGeom>
            <a:solidFill>
              <a:srgbClr val="73C5FF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35185" tIns="335185" rIns="335185" bIns="335185" anchor="ctr"/>
            <a:lstStyle>
              <a:lvl1pPr defTabSz="28892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defTabSz="28892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defTabSz="28892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defTabSz="28892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defTabSz="28892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defTabSz="2889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defTabSz="2889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defTabSz="2889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defTabSz="2889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altLang="zh-CN" sz="65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21513" name="Picture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9455" y="2742398"/>
              <a:ext cx="614797" cy="614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组合 19"/>
          <p:cNvGrpSpPr>
            <a:grpSpLocks/>
          </p:cNvGrpSpPr>
          <p:nvPr/>
        </p:nvGrpSpPr>
        <p:grpSpPr bwMode="auto">
          <a:xfrm>
            <a:off x="3742338" y="3746500"/>
            <a:ext cx="6588125" cy="1477327"/>
            <a:chOff x="5207597" y="2846378"/>
            <a:chExt cx="5428654" cy="1477236"/>
          </a:xfrm>
        </p:grpSpPr>
        <p:sp>
          <p:nvSpPr>
            <p:cNvPr id="15" name="Freeform 531"/>
            <p:cNvSpPr>
              <a:spLocks/>
            </p:cNvSpPr>
            <p:nvPr/>
          </p:nvSpPr>
          <p:spPr bwMode="auto">
            <a:xfrm>
              <a:off x="5207597" y="2966569"/>
              <a:ext cx="310698" cy="370524"/>
            </a:xfrm>
            <a:custGeom>
              <a:avLst/>
              <a:gdLst>
                <a:gd name="T0" fmla="*/ 307071 w 514"/>
                <a:gd name="T1" fmla="*/ 296996 h 514"/>
                <a:gd name="T2" fmla="*/ 307071 w 514"/>
                <a:gd name="T3" fmla="*/ 296996 h 514"/>
                <a:gd name="T4" fmla="*/ 213378 w 514"/>
                <a:gd name="T5" fmla="*/ 185262 h 514"/>
                <a:gd name="T6" fmla="*/ 307071 w 514"/>
                <a:gd name="T7" fmla="*/ 73528 h 514"/>
                <a:gd name="T8" fmla="*/ 307071 w 514"/>
                <a:gd name="T9" fmla="*/ 73528 h 514"/>
                <a:gd name="T10" fmla="*/ 309489 w 514"/>
                <a:gd name="T11" fmla="*/ 69203 h 514"/>
                <a:gd name="T12" fmla="*/ 307071 w 514"/>
                <a:gd name="T13" fmla="*/ 56948 h 514"/>
                <a:gd name="T14" fmla="*/ 262945 w 514"/>
                <a:gd name="T15" fmla="*/ 4325 h 514"/>
                <a:gd name="T16" fmla="*/ 252669 w 514"/>
                <a:gd name="T17" fmla="*/ 1442 h 514"/>
                <a:gd name="T18" fmla="*/ 249042 w 514"/>
                <a:gd name="T19" fmla="*/ 4325 h 514"/>
                <a:gd name="T20" fmla="*/ 249042 w 514"/>
                <a:gd name="T21" fmla="*/ 4325 h 514"/>
                <a:gd name="T22" fmla="*/ 155349 w 514"/>
                <a:gd name="T23" fmla="*/ 116059 h 514"/>
                <a:gd name="T24" fmla="*/ 61656 w 514"/>
                <a:gd name="T25" fmla="*/ 4325 h 514"/>
                <a:gd name="T26" fmla="*/ 61656 w 514"/>
                <a:gd name="T27" fmla="*/ 4325 h 514"/>
                <a:gd name="T28" fmla="*/ 58029 w 514"/>
                <a:gd name="T29" fmla="*/ 1442 h 514"/>
                <a:gd name="T30" fmla="*/ 47753 w 514"/>
                <a:gd name="T31" fmla="*/ 4325 h 514"/>
                <a:gd name="T32" fmla="*/ 3627 w 514"/>
                <a:gd name="T33" fmla="*/ 56948 h 514"/>
                <a:gd name="T34" fmla="*/ 1209 w 514"/>
                <a:gd name="T35" fmla="*/ 69203 h 514"/>
                <a:gd name="T36" fmla="*/ 3627 w 514"/>
                <a:gd name="T37" fmla="*/ 73528 h 514"/>
                <a:gd name="T38" fmla="*/ 3627 w 514"/>
                <a:gd name="T39" fmla="*/ 73528 h 514"/>
                <a:gd name="T40" fmla="*/ 97320 w 514"/>
                <a:gd name="T41" fmla="*/ 185262 h 514"/>
                <a:gd name="T42" fmla="*/ 3627 w 514"/>
                <a:gd name="T43" fmla="*/ 296996 h 514"/>
                <a:gd name="T44" fmla="*/ 3627 w 514"/>
                <a:gd name="T45" fmla="*/ 296996 h 514"/>
                <a:gd name="T46" fmla="*/ 1209 w 514"/>
                <a:gd name="T47" fmla="*/ 301321 h 514"/>
                <a:gd name="T48" fmla="*/ 3627 w 514"/>
                <a:gd name="T49" fmla="*/ 313576 h 514"/>
                <a:gd name="T50" fmla="*/ 47753 w 514"/>
                <a:gd name="T51" fmla="*/ 366199 h 514"/>
                <a:gd name="T52" fmla="*/ 58029 w 514"/>
                <a:gd name="T53" fmla="*/ 369082 h 514"/>
                <a:gd name="T54" fmla="*/ 61656 w 514"/>
                <a:gd name="T55" fmla="*/ 366199 h 514"/>
                <a:gd name="T56" fmla="*/ 61656 w 514"/>
                <a:gd name="T57" fmla="*/ 366199 h 514"/>
                <a:gd name="T58" fmla="*/ 155349 w 514"/>
                <a:gd name="T59" fmla="*/ 254465 h 514"/>
                <a:gd name="T60" fmla="*/ 249042 w 514"/>
                <a:gd name="T61" fmla="*/ 366199 h 514"/>
                <a:gd name="T62" fmla="*/ 249042 w 514"/>
                <a:gd name="T63" fmla="*/ 366199 h 514"/>
                <a:gd name="T64" fmla="*/ 252669 w 514"/>
                <a:gd name="T65" fmla="*/ 369082 h 514"/>
                <a:gd name="T66" fmla="*/ 262945 w 514"/>
                <a:gd name="T67" fmla="*/ 366199 h 514"/>
                <a:gd name="T68" fmla="*/ 307071 w 514"/>
                <a:gd name="T69" fmla="*/ 313576 h 514"/>
                <a:gd name="T70" fmla="*/ 309489 w 514"/>
                <a:gd name="T71" fmla="*/ 301321 h 514"/>
                <a:gd name="T72" fmla="*/ 307071 w 514"/>
                <a:gd name="T73" fmla="*/ 296996 h 51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514">
                  <a:moveTo>
                    <a:pt x="508" y="412"/>
                  </a:moveTo>
                  <a:cubicBezTo>
                    <a:pt x="508" y="412"/>
                    <a:pt x="508" y="412"/>
                    <a:pt x="508" y="412"/>
                  </a:cubicBezTo>
                  <a:cubicBezTo>
                    <a:pt x="353" y="257"/>
                    <a:pt x="353" y="257"/>
                    <a:pt x="353" y="257"/>
                  </a:cubicBezTo>
                  <a:cubicBezTo>
                    <a:pt x="508" y="102"/>
                    <a:pt x="508" y="102"/>
                    <a:pt x="508" y="102"/>
                  </a:cubicBezTo>
                  <a:cubicBezTo>
                    <a:pt x="508" y="102"/>
                    <a:pt x="508" y="102"/>
                    <a:pt x="508" y="102"/>
                  </a:cubicBezTo>
                  <a:cubicBezTo>
                    <a:pt x="510" y="100"/>
                    <a:pt x="511" y="98"/>
                    <a:pt x="512" y="96"/>
                  </a:cubicBezTo>
                  <a:cubicBezTo>
                    <a:pt x="514" y="90"/>
                    <a:pt x="513" y="84"/>
                    <a:pt x="508" y="79"/>
                  </a:cubicBezTo>
                  <a:cubicBezTo>
                    <a:pt x="435" y="6"/>
                    <a:pt x="435" y="6"/>
                    <a:pt x="435" y="6"/>
                  </a:cubicBezTo>
                  <a:cubicBezTo>
                    <a:pt x="430" y="1"/>
                    <a:pt x="424" y="0"/>
                    <a:pt x="418" y="2"/>
                  </a:cubicBezTo>
                  <a:cubicBezTo>
                    <a:pt x="416" y="3"/>
                    <a:pt x="414" y="4"/>
                    <a:pt x="412" y="6"/>
                  </a:cubicBezTo>
                  <a:cubicBezTo>
                    <a:pt x="412" y="6"/>
                    <a:pt x="412" y="6"/>
                    <a:pt x="412" y="6"/>
                  </a:cubicBezTo>
                  <a:cubicBezTo>
                    <a:pt x="257" y="161"/>
                    <a:pt x="257" y="161"/>
                    <a:pt x="257" y="161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0" y="4"/>
                    <a:pt x="98" y="3"/>
                    <a:pt x="96" y="2"/>
                  </a:cubicBezTo>
                  <a:cubicBezTo>
                    <a:pt x="90" y="0"/>
                    <a:pt x="84" y="1"/>
                    <a:pt x="79" y="6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1" y="84"/>
                    <a:pt x="0" y="90"/>
                    <a:pt x="2" y="96"/>
                  </a:cubicBezTo>
                  <a:cubicBezTo>
                    <a:pt x="3" y="98"/>
                    <a:pt x="4" y="100"/>
                    <a:pt x="6" y="102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161" y="257"/>
                    <a:pt x="161" y="257"/>
                    <a:pt x="161" y="257"/>
                  </a:cubicBezTo>
                  <a:cubicBezTo>
                    <a:pt x="6" y="412"/>
                    <a:pt x="6" y="412"/>
                    <a:pt x="6" y="412"/>
                  </a:cubicBezTo>
                  <a:cubicBezTo>
                    <a:pt x="6" y="412"/>
                    <a:pt x="6" y="412"/>
                    <a:pt x="6" y="412"/>
                  </a:cubicBezTo>
                  <a:cubicBezTo>
                    <a:pt x="4" y="414"/>
                    <a:pt x="3" y="416"/>
                    <a:pt x="2" y="418"/>
                  </a:cubicBezTo>
                  <a:cubicBezTo>
                    <a:pt x="0" y="424"/>
                    <a:pt x="1" y="430"/>
                    <a:pt x="6" y="435"/>
                  </a:cubicBezTo>
                  <a:cubicBezTo>
                    <a:pt x="79" y="508"/>
                    <a:pt x="79" y="508"/>
                    <a:pt x="79" y="508"/>
                  </a:cubicBezTo>
                  <a:cubicBezTo>
                    <a:pt x="84" y="513"/>
                    <a:pt x="90" y="514"/>
                    <a:pt x="96" y="512"/>
                  </a:cubicBezTo>
                  <a:cubicBezTo>
                    <a:pt x="98" y="511"/>
                    <a:pt x="100" y="510"/>
                    <a:pt x="102" y="508"/>
                  </a:cubicBezTo>
                  <a:cubicBezTo>
                    <a:pt x="102" y="508"/>
                    <a:pt x="102" y="508"/>
                    <a:pt x="102" y="508"/>
                  </a:cubicBezTo>
                  <a:cubicBezTo>
                    <a:pt x="257" y="353"/>
                    <a:pt x="257" y="353"/>
                    <a:pt x="257" y="353"/>
                  </a:cubicBezTo>
                  <a:cubicBezTo>
                    <a:pt x="412" y="508"/>
                    <a:pt x="412" y="508"/>
                    <a:pt x="412" y="508"/>
                  </a:cubicBezTo>
                  <a:cubicBezTo>
                    <a:pt x="412" y="508"/>
                    <a:pt x="412" y="508"/>
                    <a:pt x="412" y="508"/>
                  </a:cubicBezTo>
                  <a:cubicBezTo>
                    <a:pt x="414" y="510"/>
                    <a:pt x="416" y="511"/>
                    <a:pt x="418" y="512"/>
                  </a:cubicBezTo>
                  <a:cubicBezTo>
                    <a:pt x="424" y="514"/>
                    <a:pt x="430" y="513"/>
                    <a:pt x="435" y="508"/>
                  </a:cubicBezTo>
                  <a:cubicBezTo>
                    <a:pt x="508" y="435"/>
                    <a:pt x="508" y="435"/>
                    <a:pt x="508" y="435"/>
                  </a:cubicBezTo>
                  <a:cubicBezTo>
                    <a:pt x="513" y="430"/>
                    <a:pt x="514" y="424"/>
                    <a:pt x="512" y="418"/>
                  </a:cubicBezTo>
                  <a:cubicBezTo>
                    <a:pt x="511" y="416"/>
                    <a:pt x="510" y="414"/>
                    <a:pt x="508" y="412"/>
                  </a:cubicBezTo>
                  <a:close/>
                </a:path>
              </a:pathLst>
            </a:custGeom>
            <a:solidFill>
              <a:srgbClr val="4454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9728" tIns="54864" rIns="109728" bIns="54864"/>
            <a:lstStyle/>
            <a:p>
              <a:endParaRPr lang="ru-RU"/>
            </a:p>
          </p:txBody>
        </p:sp>
        <p:sp>
          <p:nvSpPr>
            <p:cNvPr id="16" name="Text Placeholder 2"/>
            <p:cNvSpPr txBox="1">
              <a:spLocks noChangeArrowheads="1"/>
            </p:cNvSpPr>
            <p:nvPr/>
          </p:nvSpPr>
          <p:spPr bwMode="auto">
            <a:xfrm>
              <a:off x="6045497" y="2846378"/>
              <a:ext cx="4590754" cy="1477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r>
                <a:rPr lang="uk-UA" altLang="ru-RU" sz="3200" dirty="0" smtClean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значна частина матеріалів обмежується  тільки анотаціями.</a:t>
              </a:r>
              <a:endParaRPr lang="ru-RU" altLang="ru-RU" sz="3200" dirty="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00"/>
                            </p:stCondLst>
                            <p:childTnLst>
                              <p:par>
                                <p:cTn id="4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463" grpId="0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90" t="13316" r="1905" b="10456"/>
          <a:stretch/>
        </p:blipFill>
        <p:spPr>
          <a:xfrm>
            <a:off x="188686" y="914400"/>
            <a:ext cx="11814628" cy="522514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Стрелка вниз 3"/>
          <p:cNvSpPr/>
          <p:nvPr/>
        </p:nvSpPr>
        <p:spPr>
          <a:xfrm rot="5400000">
            <a:off x="9052560" y="2338251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6190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58" t="13697" r="1750" b="7788"/>
          <a:stretch/>
        </p:blipFill>
        <p:spPr>
          <a:xfrm>
            <a:off x="104503" y="940526"/>
            <a:ext cx="11874137" cy="53818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15028" y="243618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Можна побачити популярність джерела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82387" y="2795454"/>
            <a:ext cx="1580607" cy="339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692332" y="2841173"/>
            <a:ext cx="1959428" cy="2481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033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28" t="13506" r="1857" b="5502"/>
          <a:stretch/>
        </p:blipFill>
        <p:spPr>
          <a:xfrm>
            <a:off x="143691" y="1097281"/>
            <a:ext cx="11913326" cy="555171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63337" y="310384"/>
            <a:ext cx="95184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Можна вибрати з якого року проводити пошук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1075" y="2364377"/>
            <a:ext cx="888274" cy="3396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0800000">
            <a:off x="1410790" y="2400298"/>
            <a:ext cx="997131" cy="2677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8917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892198" y="912813"/>
            <a:ext cx="3828704" cy="56105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直角三角形 2"/>
          <p:cNvSpPr/>
          <p:nvPr/>
        </p:nvSpPr>
        <p:spPr>
          <a:xfrm flipH="1">
            <a:off x="6410325" y="3429000"/>
            <a:ext cx="5781675" cy="3429000"/>
          </a:xfrm>
          <a:prstGeom prst="rtTriangle">
            <a:avLst/>
          </a:prstGeom>
          <a:solidFill>
            <a:srgbClr val="73C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7948613" y="912813"/>
            <a:ext cx="3046412" cy="3827462"/>
            <a:chOff x="7949116" y="912783"/>
            <a:chExt cx="3045606" cy="3827184"/>
          </a:xfrm>
        </p:grpSpPr>
        <p:sp>
          <p:nvSpPr>
            <p:cNvPr id="10" name="矩形 9"/>
            <p:cNvSpPr/>
            <p:nvPr/>
          </p:nvSpPr>
          <p:spPr>
            <a:xfrm>
              <a:off x="8303034" y="912783"/>
              <a:ext cx="1564861" cy="1177839"/>
            </a:xfrm>
            <a:custGeom>
              <a:avLst/>
              <a:gdLst>
                <a:gd name="connsiteX0" fmla="*/ 0 w 1564433"/>
                <a:gd name="connsiteY0" fmla="*/ 0 h 1168661"/>
                <a:gd name="connsiteX1" fmla="*/ 1564433 w 1564433"/>
                <a:gd name="connsiteY1" fmla="*/ 0 h 1168661"/>
                <a:gd name="connsiteX2" fmla="*/ 1564433 w 1564433"/>
                <a:gd name="connsiteY2" fmla="*/ 1168661 h 1168661"/>
                <a:gd name="connsiteX3" fmla="*/ 0 w 1564433"/>
                <a:gd name="connsiteY3" fmla="*/ 1168661 h 1168661"/>
                <a:gd name="connsiteX4" fmla="*/ 0 w 1564433"/>
                <a:gd name="connsiteY4" fmla="*/ 0 h 1168661"/>
                <a:gd name="connsiteX0-1" fmla="*/ 0 w 1564433"/>
                <a:gd name="connsiteY0-2" fmla="*/ 0 h 1177991"/>
                <a:gd name="connsiteX1-3" fmla="*/ 1564433 w 1564433"/>
                <a:gd name="connsiteY1-4" fmla="*/ 0 h 1177991"/>
                <a:gd name="connsiteX2-5" fmla="*/ 1555102 w 1564433"/>
                <a:gd name="connsiteY2-6" fmla="*/ 1177991 h 1177991"/>
                <a:gd name="connsiteX3-7" fmla="*/ 0 w 1564433"/>
                <a:gd name="connsiteY3-8" fmla="*/ 1168661 h 1177991"/>
                <a:gd name="connsiteX4-9" fmla="*/ 0 w 1564433"/>
                <a:gd name="connsiteY4-10" fmla="*/ 0 h 11779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64433" h="1177991">
                  <a:moveTo>
                    <a:pt x="0" y="0"/>
                  </a:moveTo>
                  <a:lnTo>
                    <a:pt x="1564433" y="0"/>
                  </a:lnTo>
                  <a:cubicBezTo>
                    <a:pt x="1561323" y="392664"/>
                    <a:pt x="1558212" y="785327"/>
                    <a:pt x="1555102" y="1177991"/>
                  </a:cubicBezTo>
                  <a:lnTo>
                    <a:pt x="0" y="1168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850438" y="912783"/>
              <a:ext cx="1134762" cy="1868351"/>
            </a:xfrm>
            <a:custGeom>
              <a:avLst/>
              <a:gdLst>
                <a:gd name="connsiteX0" fmla="*/ 0 w 1564433"/>
                <a:gd name="connsiteY0" fmla="*/ 0 h 1168661"/>
                <a:gd name="connsiteX1" fmla="*/ 1564433 w 1564433"/>
                <a:gd name="connsiteY1" fmla="*/ 0 h 1168661"/>
                <a:gd name="connsiteX2" fmla="*/ 1564433 w 1564433"/>
                <a:gd name="connsiteY2" fmla="*/ 1168661 h 1168661"/>
                <a:gd name="connsiteX3" fmla="*/ 0 w 1564433"/>
                <a:gd name="connsiteY3" fmla="*/ 1168661 h 1168661"/>
                <a:gd name="connsiteX4" fmla="*/ 0 w 1564433"/>
                <a:gd name="connsiteY4" fmla="*/ 0 h 1168661"/>
                <a:gd name="connsiteX0-1" fmla="*/ 9330 w 1573763"/>
                <a:gd name="connsiteY0-2" fmla="*/ 0 h 1868457"/>
                <a:gd name="connsiteX1-3" fmla="*/ 1573763 w 1573763"/>
                <a:gd name="connsiteY1-4" fmla="*/ 0 h 1868457"/>
                <a:gd name="connsiteX2-5" fmla="*/ 1573763 w 1573763"/>
                <a:gd name="connsiteY2-6" fmla="*/ 1168661 h 1868457"/>
                <a:gd name="connsiteX3-7" fmla="*/ 0 w 1573763"/>
                <a:gd name="connsiteY3-8" fmla="*/ 1868457 h 1868457"/>
                <a:gd name="connsiteX4-9" fmla="*/ 9330 w 1573763"/>
                <a:gd name="connsiteY4-10" fmla="*/ 0 h 1868457"/>
                <a:gd name="connsiteX0-11" fmla="*/ 9330 w 1573763"/>
                <a:gd name="connsiteY0-12" fmla="*/ 0 h 1868457"/>
                <a:gd name="connsiteX1-13" fmla="*/ 1573763 w 1573763"/>
                <a:gd name="connsiteY1-14" fmla="*/ 0 h 1868457"/>
                <a:gd name="connsiteX2-15" fmla="*/ 1135224 w 1573763"/>
                <a:gd name="connsiteY2-16" fmla="*/ 1840465 h 1868457"/>
                <a:gd name="connsiteX3-17" fmla="*/ 0 w 1573763"/>
                <a:gd name="connsiteY3-18" fmla="*/ 1868457 h 1868457"/>
                <a:gd name="connsiteX4-19" fmla="*/ 9330 w 1573763"/>
                <a:gd name="connsiteY4-20" fmla="*/ 0 h 1868457"/>
                <a:gd name="connsiteX0-21" fmla="*/ 9330 w 1135224"/>
                <a:gd name="connsiteY0-22" fmla="*/ 0 h 1868457"/>
                <a:gd name="connsiteX1-23" fmla="*/ 1125894 w 1135224"/>
                <a:gd name="connsiteY1-24" fmla="*/ 1101012 h 1868457"/>
                <a:gd name="connsiteX2-25" fmla="*/ 1135224 w 1135224"/>
                <a:gd name="connsiteY2-26" fmla="*/ 1840465 h 1868457"/>
                <a:gd name="connsiteX3-27" fmla="*/ 0 w 1135224"/>
                <a:gd name="connsiteY3-28" fmla="*/ 1868457 h 1868457"/>
                <a:gd name="connsiteX4-29" fmla="*/ 9330 w 1135224"/>
                <a:gd name="connsiteY4-30" fmla="*/ 0 h 18684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35224" h="1868457">
                  <a:moveTo>
                    <a:pt x="9330" y="0"/>
                  </a:moveTo>
                  <a:lnTo>
                    <a:pt x="1125894" y="1101012"/>
                  </a:lnTo>
                  <a:lnTo>
                    <a:pt x="1135224" y="1840465"/>
                  </a:lnTo>
                  <a:lnTo>
                    <a:pt x="0" y="1868457"/>
                  </a:lnTo>
                  <a:lnTo>
                    <a:pt x="9330" y="0"/>
                  </a:lnTo>
                  <a:close/>
                </a:path>
              </a:pathLst>
            </a:custGeom>
            <a:solidFill>
              <a:srgbClr val="73C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10"/>
            <p:cNvSpPr/>
            <p:nvPr/>
          </p:nvSpPr>
          <p:spPr>
            <a:xfrm rot="5400000">
              <a:off x="9444036" y="2332094"/>
              <a:ext cx="1127043" cy="1974328"/>
            </a:xfrm>
            <a:custGeom>
              <a:avLst/>
              <a:gdLst>
                <a:gd name="connsiteX0" fmla="*/ 0 w 1564433"/>
                <a:gd name="connsiteY0" fmla="*/ 0 h 1168661"/>
                <a:gd name="connsiteX1" fmla="*/ 1564433 w 1564433"/>
                <a:gd name="connsiteY1" fmla="*/ 0 h 1168661"/>
                <a:gd name="connsiteX2" fmla="*/ 1564433 w 1564433"/>
                <a:gd name="connsiteY2" fmla="*/ 1168661 h 1168661"/>
                <a:gd name="connsiteX3" fmla="*/ 0 w 1564433"/>
                <a:gd name="connsiteY3" fmla="*/ 1168661 h 1168661"/>
                <a:gd name="connsiteX4" fmla="*/ 0 w 1564433"/>
                <a:gd name="connsiteY4" fmla="*/ 0 h 1168661"/>
                <a:gd name="connsiteX0-1" fmla="*/ 9330 w 1573763"/>
                <a:gd name="connsiteY0-2" fmla="*/ 0 h 1868457"/>
                <a:gd name="connsiteX1-3" fmla="*/ 1573763 w 1573763"/>
                <a:gd name="connsiteY1-4" fmla="*/ 0 h 1868457"/>
                <a:gd name="connsiteX2-5" fmla="*/ 1573763 w 1573763"/>
                <a:gd name="connsiteY2-6" fmla="*/ 1168661 h 1868457"/>
                <a:gd name="connsiteX3-7" fmla="*/ 0 w 1573763"/>
                <a:gd name="connsiteY3-8" fmla="*/ 1868457 h 1868457"/>
                <a:gd name="connsiteX4-9" fmla="*/ 9330 w 1573763"/>
                <a:gd name="connsiteY4-10" fmla="*/ 0 h 1868457"/>
                <a:gd name="connsiteX0-11" fmla="*/ 9330 w 1573763"/>
                <a:gd name="connsiteY0-12" fmla="*/ 0 h 1868457"/>
                <a:gd name="connsiteX1-13" fmla="*/ 1573763 w 1573763"/>
                <a:gd name="connsiteY1-14" fmla="*/ 0 h 1868457"/>
                <a:gd name="connsiteX2-15" fmla="*/ 1135224 w 1573763"/>
                <a:gd name="connsiteY2-16" fmla="*/ 1840465 h 1868457"/>
                <a:gd name="connsiteX3-17" fmla="*/ 0 w 1573763"/>
                <a:gd name="connsiteY3-18" fmla="*/ 1868457 h 1868457"/>
                <a:gd name="connsiteX4-19" fmla="*/ 9330 w 1573763"/>
                <a:gd name="connsiteY4-20" fmla="*/ 0 h 1868457"/>
                <a:gd name="connsiteX0-21" fmla="*/ 9330 w 1135224"/>
                <a:gd name="connsiteY0-22" fmla="*/ 0 h 1868457"/>
                <a:gd name="connsiteX1-23" fmla="*/ 1125894 w 1135224"/>
                <a:gd name="connsiteY1-24" fmla="*/ 1101012 h 1868457"/>
                <a:gd name="connsiteX2-25" fmla="*/ 1135224 w 1135224"/>
                <a:gd name="connsiteY2-26" fmla="*/ 1840465 h 1868457"/>
                <a:gd name="connsiteX3-27" fmla="*/ 0 w 1135224"/>
                <a:gd name="connsiteY3-28" fmla="*/ 1868457 h 1868457"/>
                <a:gd name="connsiteX4-29" fmla="*/ 9330 w 1135224"/>
                <a:gd name="connsiteY4-30" fmla="*/ 0 h 1868457"/>
                <a:gd name="connsiteX0-31" fmla="*/ 0 w 1144553"/>
                <a:gd name="connsiteY0-32" fmla="*/ 0 h 1896259"/>
                <a:gd name="connsiteX1-33" fmla="*/ 1135223 w 1144553"/>
                <a:gd name="connsiteY1-34" fmla="*/ 1128814 h 1896259"/>
                <a:gd name="connsiteX2-35" fmla="*/ 1144553 w 1144553"/>
                <a:gd name="connsiteY2-36" fmla="*/ 1868267 h 1896259"/>
                <a:gd name="connsiteX3-37" fmla="*/ 9329 w 1144553"/>
                <a:gd name="connsiteY3-38" fmla="*/ 1896259 h 1896259"/>
                <a:gd name="connsiteX4-39" fmla="*/ 0 w 1144553"/>
                <a:gd name="connsiteY4-40" fmla="*/ 0 h 1896259"/>
                <a:gd name="connsiteX0-41" fmla="*/ 0 w 1135225"/>
                <a:gd name="connsiteY0-42" fmla="*/ 0 h 1960936"/>
                <a:gd name="connsiteX1-43" fmla="*/ 1135223 w 1135225"/>
                <a:gd name="connsiteY1-44" fmla="*/ 1128814 h 1960936"/>
                <a:gd name="connsiteX2-45" fmla="*/ 1135225 w 1135225"/>
                <a:gd name="connsiteY2-46" fmla="*/ 1960936 h 1960936"/>
                <a:gd name="connsiteX3-47" fmla="*/ 9329 w 1135225"/>
                <a:gd name="connsiteY3-48" fmla="*/ 1896259 h 1960936"/>
                <a:gd name="connsiteX4-49" fmla="*/ 0 w 1135225"/>
                <a:gd name="connsiteY4-50" fmla="*/ 0 h 1960936"/>
                <a:gd name="connsiteX0-51" fmla="*/ 0 w 1135225"/>
                <a:gd name="connsiteY0-52" fmla="*/ 0 h 1960936"/>
                <a:gd name="connsiteX1-53" fmla="*/ 1135223 w 1135225"/>
                <a:gd name="connsiteY1-54" fmla="*/ 1128814 h 1960936"/>
                <a:gd name="connsiteX2-55" fmla="*/ 1135225 w 1135225"/>
                <a:gd name="connsiteY2-56" fmla="*/ 1960936 h 1960936"/>
                <a:gd name="connsiteX3-57" fmla="*/ 9329 w 1135225"/>
                <a:gd name="connsiteY3-58" fmla="*/ 1933327 h 1960936"/>
                <a:gd name="connsiteX4-59" fmla="*/ 0 w 1135225"/>
                <a:gd name="connsiteY4-60" fmla="*/ 0 h 1960936"/>
                <a:gd name="connsiteX0-61" fmla="*/ 900 w 1126794"/>
                <a:gd name="connsiteY0-62" fmla="*/ 0 h 1960936"/>
                <a:gd name="connsiteX1-63" fmla="*/ 1126792 w 1126794"/>
                <a:gd name="connsiteY1-64" fmla="*/ 1128814 h 1960936"/>
                <a:gd name="connsiteX2-65" fmla="*/ 1126794 w 1126794"/>
                <a:gd name="connsiteY2-66" fmla="*/ 1960936 h 1960936"/>
                <a:gd name="connsiteX3-67" fmla="*/ 898 w 1126794"/>
                <a:gd name="connsiteY3-68" fmla="*/ 1933327 h 1960936"/>
                <a:gd name="connsiteX4-69" fmla="*/ 900 w 1126794"/>
                <a:gd name="connsiteY4-70" fmla="*/ 0 h 19609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6794" h="1960936">
                  <a:moveTo>
                    <a:pt x="900" y="0"/>
                  </a:moveTo>
                  <a:lnTo>
                    <a:pt x="1126792" y="1128814"/>
                  </a:lnTo>
                  <a:cubicBezTo>
                    <a:pt x="1126793" y="1406188"/>
                    <a:pt x="1126793" y="1683562"/>
                    <a:pt x="1126794" y="1960936"/>
                  </a:cubicBezTo>
                  <a:lnTo>
                    <a:pt x="898" y="1933327"/>
                  </a:lnTo>
                  <a:cubicBezTo>
                    <a:pt x="-2212" y="1301241"/>
                    <a:pt x="4010" y="632086"/>
                    <a:pt x="900" y="0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4" name="矩形 10"/>
            <p:cNvSpPr/>
            <p:nvPr/>
          </p:nvSpPr>
          <p:spPr>
            <a:xfrm flipH="1">
              <a:off x="7949116" y="2765260"/>
              <a:ext cx="1099846" cy="1974707"/>
            </a:xfrm>
            <a:custGeom>
              <a:avLst/>
              <a:gdLst>
                <a:gd name="connsiteX0" fmla="*/ 0 w 1564433"/>
                <a:gd name="connsiteY0" fmla="*/ 0 h 1168661"/>
                <a:gd name="connsiteX1" fmla="*/ 1564433 w 1564433"/>
                <a:gd name="connsiteY1" fmla="*/ 0 h 1168661"/>
                <a:gd name="connsiteX2" fmla="*/ 1564433 w 1564433"/>
                <a:gd name="connsiteY2" fmla="*/ 1168661 h 1168661"/>
                <a:gd name="connsiteX3" fmla="*/ 0 w 1564433"/>
                <a:gd name="connsiteY3" fmla="*/ 1168661 h 1168661"/>
                <a:gd name="connsiteX4" fmla="*/ 0 w 1564433"/>
                <a:gd name="connsiteY4" fmla="*/ 0 h 1168661"/>
                <a:gd name="connsiteX0-1" fmla="*/ 9330 w 1573763"/>
                <a:gd name="connsiteY0-2" fmla="*/ 0 h 1868457"/>
                <a:gd name="connsiteX1-3" fmla="*/ 1573763 w 1573763"/>
                <a:gd name="connsiteY1-4" fmla="*/ 0 h 1868457"/>
                <a:gd name="connsiteX2-5" fmla="*/ 1573763 w 1573763"/>
                <a:gd name="connsiteY2-6" fmla="*/ 1168661 h 1868457"/>
                <a:gd name="connsiteX3-7" fmla="*/ 0 w 1573763"/>
                <a:gd name="connsiteY3-8" fmla="*/ 1868457 h 1868457"/>
                <a:gd name="connsiteX4-9" fmla="*/ 9330 w 1573763"/>
                <a:gd name="connsiteY4-10" fmla="*/ 0 h 1868457"/>
                <a:gd name="connsiteX0-11" fmla="*/ 9330 w 1573763"/>
                <a:gd name="connsiteY0-12" fmla="*/ 0 h 1868457"/>
                <a:gd name="connsiteX1-13" fmla="*/ 1573763 w 1573763"/>
                <a:gd name="connsiteY1-14" fmla="*/ 0 h 1868457"/>
                <a:gd name="connsiteX2-15" fmla="*/ 1135224 w 1573763"/>
                <a:gd name="connsiteY2-16" fmla="*/ 1840465 h 1868457"/>
                <a:gd name="connsiteX3-17" fmla="*/ 0 w 1573763"/>
                <a:gd name="connsiteY3-18" fmla="*/ 1868457 h 1868457"/>
                <a:gd name="connsiteX4-19" fmla="*/ 9330 w 1573763"/>
                <a:gd name="connsiteY4-20" fmla="*/ 0 h 1868457"/>
                <a:gd name="connsiteX0-21" fmla="*/ 9330 w 1135224"/>
                <a:gd name="connsiteY0-22" fmla="*/ 0 h 1868457"/>
                <a:gd name="connsiteX1-23" fmla="*/ 1125894 w 1135224"/>
                <a:gd name="connsiteY1-24" fmla="*/ 1101012 h 1868457"/>
                <a:gd name="connsiteX2-25" fmla="*/ 1135224 w 1135224"/>
                <a:gd name="connsiteY2-26" fmla="*/ 1840465 h 1868457"/>
                <a:gd name="connsiteX3-27" fmla="*/ 0 w 1135224"/>
                <a:gd name="connsiteY3-28" fmla="*/ 1868457 h 1868457"/>
                <a:gd name="connsiteX4-29" fmla="*/ 9330 w 1135224"/>
                <a:gd name="connsiteY4-30" fmla="*/ 0 h 1868457"/>
                <a:gd name="connsiteX0-31" fmla="*/ 0 w 1144553"/>
                <a:gd name="connsiteY0-32" fmla="*/ 0 h 1896259"/>
                <a:gd name="connsiteX1-33" fmla="*/ 1135223 w 1144553"/>
                <a:gd name="connsiteY1-34" fmla="*/ 1128814 h 1896259"/>
                <a:gd name="connsiteX2-35" fmla="*/ 1144553 w 1144553"/>
                <a:gd name="connsiteY2-36" fmla="*/ 1868267 h 1896259"/>
                <a:gd name="connsiteX3-37" fmla="*/ 9329 w 1144553"/>
                <a:gd name="connsiteY3-38" fmla="*/ 1896259 h 1896259"/>
                <a:gd name="connsiteX4-39" fmla="*/ 0 w 1144553"/>
                <a:gd name="connsiteY4-40" fmla="*/ 0 h 1896259"/>
                <a:gd name="connsiteX0-41" fmla="*/ 0 w 1135225"/>
                <a:gd name="connsiteY0-42" fmla="*/ 0 h 1960936"/>
                <a:gd name="connsiteX1-43" fmla="*/ 1135223 w 1135225"/>
                <a:gd name="connsiteY1-44" fmla="*/ 1128814 h 1960936"/>
                <a:gd name="connsiteX2-45" fmla="*/ 1135225 w 1135225"/>
                <a:gd name="connsiteY2-46" fmla="*/ 1960936 h 1960936"/>
                <a:gd name="connsiteX3-47" fmla="*/ 9329 w 1135225"/>
                <a:gd name="connsiteY3-48" fmla="*/ 1896259 h 1960936"/>
                <a:gd name="connsiteX4-49" fmla="*/ 0 w 1135225"/>
                <a:gd name="connsiteY4-50" fmla="*/ 0 h 1960936"/>
                <a:gd name="connsiteX0-51" fmla="*/ 0 w 1135225"/>
                <a:gd name="connsiteY0-52" fmla="*/ 0 h 1960936"/>
                <a:gd name="connsiteX1-53" fmla="*/ 1135223 w 1135225"/>
                <a:gd name="connsiteY1-54" fmla="*/ 1128814 h 1960936"/>
                <a:gd name="connsiteX2-55" fmla="*/ 1135225 w 1135225"/>
                <a:gd name="connsiteY2-56" fmla="*/ 1960936 h 1960936"/>
                <a:gd name="connsiteX3-57" fmla="*/ 9329 w 1135225"/>
                <a:gd name="connsiteY3-58" fmla="*/ 1933327 h 1960936"/>
                <a:gd name="connsiteX4-59" fmla="*/ 0 w 1135225"/>
                <a:gd name="connsiteY4-60" fmla="*/ 0 h 1960936"/>
                <a:gd name="connsiteX0-61" fmla="*/ 900 w 1126794"/>
                <a:gd name="connsiteY0-62" fmla="*/ 0 h 1960936"/>
                <a:gd name="connsiteX1-63" fmla="*/ 1126792 w 1126794"/>
                <a:gd name="connsiteY1-64" fmla="*/ 1128814 h 1960936"/>
                <a:gd name="connsiteX2-65" fmla="*/ 1126794 w 1126794"/>
                <a:gd name="connsiteY2-66" fmla="*/ 1960936 h 1960936"/>
                <a:gd name="connsiteX3-67" fmla="*/ 898 w 1126794"/>
                <a:gd name="connsiteY3-68" fmla="*/ 1933327 h 1960936"/>
                <a:gd name="connsiteX4-69" fmla="*/ 900 w 1126794"/>
                <a:gd name="connsiteY4-70" fmla="*/ 0 h 19609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6794" h="1960936">
                  <a:moveTo>
                    <a:pt x="900" y="0"/>
                  </a:moveTo>
                  <a:lnTo>
                    <a:pt x="1126792" y="1128814"/>
                  </a:lnTo>
                  <a:cubicBezTo>
                    <a:pt x="1126793" y="1406188"/>
                    <a:pt x="1126793" y="1683562"/>
                    <a:pt x="1126794" y="1960936"/>
                  </a:cubicBezTo>
                  <a:lnTo>
                    <a:pt x="898" y="1933327"/>
                  </a:lnTo>
                  <a:cubicBezTo>
                    <a:pt x="-2212" y="1301241"/>
                    <a:pt x="4010" y="632086"/>
                    <a:pt x="900" y="0"/>
                  </a:cubicBezTo>
                  <a:close/>
                </a:path>
              </a:pathLst>
            </a:custGeom>
            <a:solidFill>
              <a:srgbClr val="73C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 rot="20751420">
            <a:off x="8742363" y="4494213"/>
            <a:ext cx="1138237" cy="1128712"/>
          </a:xfrm>
          <a:prstGeom prst="rect">
            <a:avLst/>
          </a:prstGeom>
          <a:solidFill>
            <a:srgbClr val="D2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8036098" y="4774165"/>
            <a:ext cx="37306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algn="r" eaLnBrk="1" hangingPunct="1"/>
            <a:r>
              <a:rPr lang="uk-UA" altLang="zh-CN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</a:t>
            </a:r>
          </a:p>
          <a:p>
            <a:pPr eaLnBrk="1" hangingPunct="1"/>
            <a:r>
              <a:rPr lang="uk-UA" altLang="zh-CN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ШУКАТИ</a:t>
            </a:r>
            <a:r>
              <a:rPr lang="en-US" altLang="zh-CN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CN" alt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гугл акад.Untitle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5304.1528" end="81973.2736"/>
                </p14:media>
              </p:ext>
            </p:extLst>
          </p:nvPr>
        </p:nvPicPr>
        <p:blipFill rotWithShape="1">
          <a:blip r:embed="rId5"/>
          <a:srcRect l="2011" t="7401" r="2380" b="10471"/>
          <a:stretch>
            <a:fillRect/>
          </a:stretch>
        </p:blipFill>
        <p:spPr>
          <a:xfrm>
            <a:off x="371061" y="596348"/>
            <a:ext cx="10970385" cy="5300869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818999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4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3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组合 38"/>
          <p:cNvGrpSpPr>
            <a:grpSpLocks/>
          </p:cNvGrpSpPr>
          <p:nvPr/>
        </p:nvGrpSpPr>
        <p:grpSpPr bwMode="auto">
          <a:xfrm>
            <a:off x="4160838" y="5372100"/>
            <a:ext cx="6605587" cy="884238"/>
            <a:chOff x="5161757" y="2113318"/>
            <a:chExt cx="4917124" cy="503732"/>
          </a:xfrm>
        </p:grpSpPr>
        <p:sp>
          <p:nvSpPr>
            <p:cNvPr id="20" name="矩形 19"/>
            <p:cNvSpPr/>
            <p:nvPr/>
          </p:nvSpPr>
          <p:spPr>
            <a:xfrm>
              <a:off x="5430006" y="2115127"/>
              <a:ext cx="3968206" cy="50192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5161757" y="2113318"/>
              <a:ext cx="647581" cy="49559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prstClr val="white"/>
                </a:solidFill>
                <a:sym typeface="+mn-ea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9398212" y="2115127"/>
              <a:ext cx="680669" cy="501923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579" name="组合 44"/>
          <p:cNvGrpSpPr>
            <a:grpSpLocks/>
          </p:cNvGrpSpPr>
          <p:nvPr/>
        </p:nvGrpSpPr>
        <p:grpSpPr bwMode="auto">
          <a:xfrm>
            <a:off x="69850" y="2736850"/>
            <a:ext cx="4097338" cy="3729038"/>
            <a:chOff x="919012" y="1706529"/>
            <a:chExt cx="3752456" cy="3381667"/>
          </a:xfrm>
        </p:grpSpPr>
        <p:sp>
          <p:nvSpPr>
            <p:cNvPr id="44" name="平行四边形 43"/>
            <p:cNvSpPr/>
            <p:nvPr/>
          </p:nvSpPr>
          <p:spPr>
            <a:xfrm>
              <a:off x="1020783" y="4269052"/>
              <a:ext cx="3147643" cy="819144"/>
            </a:xfrm>
            <a:prstGeom prst="parallelogram">
              <a:avLst>
                <a:gd name="adj" fmla="val 45491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24588" name="组合 35"/>
            <p:cNvGrpSpPr>
              <a:grpSpLocks/>
            </p:cNvGrpSpPr>
            <p:nvPr/>
          </p:nvGrpSpPr>
          <p:grpSpPr bwMode="auto">
            <a:xfrm>
              <a:off x="919012" y="1706529"/>
              <a:ext cx="3752456" cy="3140962"/>
              <a:chOff x="508284" y="2156157"/>
              <a:chExt cx="5150784" cy="4311420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17474" y="2156157"/>
                <a:ext cx="2941594" cy="426834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590" name="图片 3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284" y="2738624"/>
                <a:ext cx="3121423" cy="3728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1" name="组合 6"/>
          <p:cNvGrpSpPr>
            <a:grpSpLocks/>
          </p:cNvGrpSpPr>
          <p:nvPr/>
        </p:nvGrpSpPr>
        <p:grpSpPr bwMode="auto">
          <a:xfrm>
            <a:off x="4310063" y="1441450"/>
            <a:ext cx="6151562" cy="3608387"/>
            <a:chOff x="5746750" y="2885848"/>
            <a:chExt cx="5283058" cy="2588378"/>
          </a:xfrm>
        </p:grpSpPr>
        <p:sp>
          <p:nvSpPr>
            <p:cNvPr id="36" name="矩形 2"/>
            <p:cNvSpPr/>
            <p:nvPr/>
          </p:nvSpPr>
          <p:spPr>
            <a:xfrm>
              <a:off x="5746750" y="2885848"/>
              <a:ext cx="5283058" cy="25883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21729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190" kern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586" name="矩形 5"/>
            <p:cNvSpPr>
              <a:spLocks noChangeArrowheads="1"/>
            </p:cNvSpPr>
            <p:nvPr/>
          </p:nvSpPr>
          <p:spPr bwMode="auto">
            <a:xfrm>
              <a:off x="6500199" y="3479488"/>
              <a:ext cx="4445079" cy="1567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eaLnBrk="1" hangingPunct="1"/>
              <a:r>
                <a:rPr lang="en-US" altLang="ru-RU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DOAJ </a:t>
              </a:r>
              <a:r>
                <a:rPr lang="uk-UA" altLang="ru-RU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індексує </a:t>
              </a:r>
              <a:r>
                <a:rPr lang="uk-UA" altLang="ru-RU" sz="3200" dirty="0">
                  <a:latin typeface="Arial" panose="020B0604020202020204" pitchFamily="34" charset="0"/>
                  <a:cs typeface="Arial" panose="020B0604020202020204" pitchFamily="34" charset="0"/>
                </a:rPr>
                <a:t>дані </a:t>
              </a:r>
            </a:p>
            <a:p>
              <a:pPr eaLnBrk="1" hangingPunct="1"/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uk-UA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uk-UA" sz="3200" dirty="0">
                  <a:latin typeface="Arial" panose="020B0604020202020204" pitchFamily="34" charset="0"/>
                  <a:cs typeface="Arial" panose="020B0604020202020204" pitchFamily="34" charset="0"/>
                </a:rPr>
                <a:t>млн. статей</a:t>
              </a:r>
            </a:p>
            <a:p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uk-UA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13 </a:t>
              </a:r>
              <a:r>
                <a:rPr lang="uk-UA" sz="3200" dirty="0">
                  <a:latin typeface="Arial" panose="020B0604020202020204" pitchFamily="34" charset="0"/>
                  <a:cs typeface="Arial" panose="020B0604020202020204" pitchFamily="34" charset="0"/>
                </a:rPr>
                <a:t>тис. журналів</a:t>
              </a:r>
            </a:p>
            <a:p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uk-UA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130 </a:t>
              </a:r>
              <a:r>
                <a:rPr lang="uk-UA" sz="3200" dirty="0">
                  <a:latin typeface="Arial" panose="020B0604020202020204" pitchFamily="34" charset="0"/>
                  <a:cs typeface="Arial" panose="020B0604020202020204" pitchFamily="34" charset="0"/>
                </a:rPr>
                <a:t>країн</a:t>
              </a:r>
            </a:p>
            <a:p>
              <a:pPr eaLnBrk="1" hangingPunct="1"/>
              <a:endParaRPr lang="zh-CN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581" name="Прямоугольник 3"/>
          <p:cNvSpPr>
            <a:spLocks noChangeArrowheads="1"/>
          </p:cNvSpPr>
          <p:nvPr/>
        </p:nvSpPr>
        <p:spPr bwMode="auto">
          <a:xfrm>
            <a:off x="5767386" y="5562600"/>
            <a:ext cx="39687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en-US" sz="3200" b="1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4"/>
              </a:rPr>
              <a:t>://doaj.org</a:t>
            </a:r>
            <a:endParaRPr lang="ru-RU" sz="3200" b="1" dirty="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8" y="5575300"/>
            <a:ext cx="4810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Объект 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0" t="18840" r="10035" b="28590"/>
          <a:stretch/>
        </p:blipFill>
        <p:spPr bwMode="auto">
          <a:xfrm>
            <a:off x="194297" y="409161"/>
            <a:ext cx="4443756" cy="139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215" t="13315" r="6309" b="9822"/>
          <a:stretch/>
        </p:blipFill>
        <p:spPr>
          <a:xfrm>
            <a:off x="172707" y="518659"/>
            <a:ext cx="11846585" cy="565830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Стрелка вправо 4"/>
          <p:cNvSpPr/>
          <p:nvPr/>
        </p:nvSpPr>
        <p:spPr>
          <a:xfrm rot="10800000">
            <a:off x="6882676" y="2400298"/>
            <a:ext cx="997131" cy="2677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45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组合 38"/>
          <p:cNvGrpSpPr>
            <a:grpSpLocks/>
          </p:cNvGrpSpPr>
          <p:nvPr/>
        </p:nvGrpSpPr>
        <p:grpSpPr bwMode="auto">
          <a:xfrm>
            <a:off x="4795930" y="5449842"/>
            <a:ext cx="5454196" cy="693738"/>
            <a:chOff x="5161757" y="2113318"/>
            <a:chExt cx="4917124" cy="503732"/>
          </a:xfrm>
        </p:grpSpPr>
        <p:sp>
          <p:nvSpPr>
            <p:cNvPr id="20" name="矩形 19"/>
            <p:cNvSpPr/>
            <p:nvPr/>
          </p:nvSpPr>
          <p:spPr>
            <a:xfrm>
              <a:off x="5430006" y="2115127"/>
              <a:ext cx="3968206" cy="50192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5161757" y="2113318"/>
              <a:ext cx="647581" cy="49559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prstClr val="white"/>
                </a:solidFill>
                <a:sym typeface="+mn-ea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9398212" y="2115127"/>
              <a:ext cx="680669" cy="501923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579" name="组合 44"/>
          <p:cNvGrpSpPr>
            <a:grpSpLocks/>
          </p:cNvGrpSpPr>
          <p:nvPr/>
        </p:nvGrpSpPr>
        <p:grpSpPr bwMode="auto">
          <a:xfrm>
            <a:off x="69850" y="2736850"/>
            <a:ext cx="4097338" cy="3729038"/>
            <a:chOff x="919012" y="1706529"/>
            <a:chExt cx="3752456" cy="3381667"/>
          </a:xfrm>
        </p:grpSpPr>
        <p:sp>
          <p:nvSpPr>
            <p:cNvPr id="44" name="平行四边形 43"/>
            <p:cNvSpPr/>
            <p:nvPr/>
          </p:nvSpPr>
          <p:spPr>
            <a:xfrm>
              <a:off x="1020783" y="4269052"/>
              <a:ext cx="3147643" cy="819144"/>
            </a:xfrm>
            <a:prstGeom prst="parallelogram">
              <a:avLst>
                <a:gd name="adj" fmla="val 45491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24588" name="组合 35"/>
            <p:cNvGrpSpPr>
              <a:grpSpLocks/>
            </p:cNvGrpSpPr>
            <p:nvPr/>
          </p:nvGrpSpPr>
          <p:grpSpPr bwMode="auto">
            <a:xfrm>
              <a:off x="919012" y="1706529"/>
              <a:ext cx="3752456" cy="3140962"/>
              <a:chOff x="508284" y="2156157"/>
              <a:chExt cx="5150784" cy="4311420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17474" y="2156157"/>
                <a:ext cx="2941594" cy="426834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590" name="图片 3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284" y="2738624"/>
                <a:ext cx="3121423" cy="3728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1" name="组合 6"/>
          <p:cNvGrpSpPr>
            <a:grpSpLocks/>
          </p:cNvGrpSpPr>
          <p:nvPr/>
        </p:nvGrpSpPr>
        <p:grpSpPr bwMode="auto">
          <a:xfrm>
            <a:off x="4533486" y="1536098"/>
            <a:ext cx="6151562" cy="3608388"/>
            <a:chOff x="5938628" y="2953741"/>
            <a:chExt cx="5283058" cy="2588378"/>
          </a:xfrm>
        </p:grpSpPr>
        <p:sp>
          <p:nvSpPr>
            <p:cNvPr id="36" name="矩形 2"/>
            <p:cNvSpPr/>
            <p:nvPr/>
          </p:nvSpPr>
          <p:spPr>
            <a:xfrm>
              <a:off x="5938628" y="2953741"/>
              <a:ext cx="5283058" cy="25883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21729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190" kern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586" name="矩形 5"/>
            <p:cNvSpPr>
              <a:spLocks noChangeArrowheads="1"/>
            </p:cNvSpPr>
            <p:nvPr/>
          </p:nvSpPr>
          <p:spPr bwMode="auto">
            <a:xfrm>
              <a:off x="6424927" y="3188210"/>
              <a:ext cx="4555213" cy="211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OATD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altLang="ru-RU" sz="3200" dirty="0">
                  <a:latin typeface="Arial" panose="020B0604020202020204" pitchFamily="34" charset="0"/>
                  <a:cs typeface="Arial" panose="020B0604020202020204" pitchFamily="34" charset="0"/>
                </a:rPr>
                <a:t>індексує дані</a:t>
              </a:r>
              <a:r>
                <a:rPr lang="en-US" altLang="ru-RU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uk-UA" sz="3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lang="uk-UA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млн. </a:t>
              </a:r>
              <a:r>
                <a:rPr lang="uk-UA" sz="3200" dirty="0">
                  <a:latin typeface="Arial" panose="020B0604020202020204" pitchFamily="34" charset="0"/>
                  <a:cs typeface="Arial" panose="020B0604020202020204" pitchFamily="34" charset="0"/>
                </a:rPr>
                <a:t>дисертацій та дипломних робіт, </a:t>
              </a:r>
              <a:endParaRPr lang="en-US" sz="3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uk-UA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що </a:t>
              </a:r>
              <a:r>
                <a:rPr lang="uk-UA" sz="3200" dirty="0">
                  <a:latin typeface="Arial" panose="020B0604020202020204" pitchFamily="34" charset="0"/>
                  <a:cs typeface="Arial" panose="020B0604020202020204" pitchFamily="34" charset="0"/>
                </a:rPr>
                <a:t>були захищені</a:t>
              </a:r>
            </a:p>
            <a:p>
              <a:r>
                <a:rPr lang="uk-UA" sz="3200" dirty="0">
                  <a:latin typeface="Arial" panose="020B0604020202020204" pitchFamily="34" charset="0"/>
                  <a:cs typeface="Arial" panose="020B0604020202020204" pitchFamily="34" charset="0"/>
                </a:rPr>
                <a:t>в </a:t>
              </a:r>
              <a:r>
                <a:rPr lang="uk-UA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  <a:r>
                <a:rPr lang="uk-UA" sz="3200" dirty="0">
                  <a:latin typeface="Arial" panose="020B0604020202020204" pitchFamily="34" charset="0"/>
                  <a:cs typeface="Arial" panose="020B0604020202020204" pitchFamily="34" charset="0"/>
                </a:rPr>
                <a:t> університетів та </a:t>
              </a:r>
              <a:r>
                <a:rPr lang="uk-UA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коледжів</a:t>
              </a:r>
              <a:endParaRPr lang="zh-CN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581" name="Прямоугольник 3"/>
          <p:cNvSpPr>
            <a:spLocks noChangeArrowheads="1"/>
          </p:cNvSpPr>
          <p:nvPr/>
        </p:nvSpPr>
        <p:spPr bwMode="auto">
          <a:xfrm>
            <a:off x="5767386" y="5562600"/>
            <a:ext cx="39687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://oatd.org/</a:t>
            </a:r>
            <a:endParaRPr lang="ru-RU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580" y="5557449"/>
            <a:ext cx="4810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48671" y="364806"/>
            <a:ext cx="81363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Open Access Theses and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Dissertations</a:t>
            </a:r>
            <a:endParaRPr lang="en-US" sz="3200" b="1" i="0" u="none" strike="noStrike" dirty="0">
              <a:solidFill>
                <a:schemeClr val="tx2">
                  <a:lumMod val="75000"/>
                </a:schemeClr>
              </a:solidFill>
              <a:effectLst/>
              <a:latin typeface="+mj-lt"/>
              <a:hlinkClick r:id="rId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97" b="18410"/>
          <a:stretch/>
        </p:blipFill>
        <p:spPr>
          <a:xfrm>
            <a:off x="592452" y="581242"/>
            <a:ext cx="1541148" cy="244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02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3" t="6603" r="27996" b="3852"/>
          <a:stretch/>
        </p:blipFill>
        <p:spPr bwMode="auto">
          <a:xfrm>
            <a:off x="5658085" y="376193"/>
            <a:ext cx="5638178" cy="624404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矩形 3"/>
          <p:cNvSpPr/>
          <p:nvPr/>
        </p:nvSpPr>
        <p:spPr bwMode="auto">
          <a:xfrm>
            <a:off x="388042" y="598158"/>
            <a:ext cx="4662929" cy="13183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388042" y="780280"/>
            <a:ext cx="53596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uk-UA" alt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</a:t>
            </a:r>
            <a:r>
              <a:rPr lang="en-US" alt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Scopus</a:t>
            </a:r>
            <a:r>
              <a:rPr lang="uk-UA" alt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заходимо з головної сторінки сайту бібліотеки !!!</a:t>
            </a:r>
            <a:endParaRPr lang="uk-UA" altLang="ru-RU" sz="2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97" y="2638697"/>
            <a:ext cx="2905125" cy="3810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479279" y="4081263"/>
            <a:ext cx="1816984" cy="3949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11345671" y="4176577"/>
            <a:ext cx="530074" cy="2043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0445" y="2050812"/>
            <a:ext cx="4378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+mn-lt"/>
                <a:hlinkClick r:id="rId4"/>
              </a:rPr>
              <a:t>https://biblhgpa.jimdofree.com/</a:t>
            </a:r>
            <a:endParaRPr lang="ru-RU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964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组合 38"/>
          <p:cNvGrpSpPr>
            <a:grpSpLocks/>
          </p:cNvGrpSpPr>
          <p:nvPr/>
        </p:nvGrpSpPr>
        <p:grpSpPr bwMode="auto">
          <a:xfrm>
            <a:off x="4160838" y="5372100"/>
            <a:ext cx="6605587" cy="884238"/>
            <a:chOff x="5161757" y="2113318"/>
            <a:chExt cx="4917124" cy="503732"/>
          </a:xfrm>
        </p:grpSpPr>
        <p:sp>
          <p:nvSpPr>
            <p:cNvPr id="20" name="矩形 19"/>
            <p:cNvSpPr/>
            <p:nvPr/>
          </p:nvSpPr>
          <p:spPr>
            <a:xfrm>
              <a:off x="5430006" y="2115127"/>
              <a:ext cx="3968206" cy="501923"/>
            </a:xfrm>
            <a:prstGeom prst="rect">
              <a:avLst/>
            </a:prstGeom>
            <a:solidFill>
              <a:srgbClr val="73C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5161757" y="2113318"/>
              <a:ext cx="647581" cy="49559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prstClr val="white"/>
                </a:solidFill>
                <a:sym typeface="+mn-ea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9398212" y="2115127"/>
              <a:ext cx="680669" cy="501923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579" name="组合 44"/>
          <p:cNvGrpSpPr>
            <a:grpSpLocks/>
          </p:cNvGrpSpPr>
          <p:nvPr/>
        </p:nvGrpSpPr>
        <p:grpSpPr bwMode="auto">
          <a:xfrm>
            <a:off x="69850" y="2736850"/>
            <a:ext cx="4097338" cy="3729038"/>
            <a:chOff x="919012" y="1706529"/>
            <a:chExt cx="3752456" cy="3381667"/>
          </a:xfrm>
        </p:grpSpPr>
        <p:sp>
          <p:nvSpPr>
            <p:cNvPr id="44" name="平行四边形 43"/>
            <p:cNvSpPr/>
            <p:nvPr/>
          </p:nvSpPr>
          <p:spPr>
            <a:xfrm>
              <a:off x="1020783" y="4269052"/>
              <a:ext cx="3147643" cy="819144"/>
            </a:xfrm>
            <a:prstGeom prst="parallelogram">
              <a:avLst>
                <a:gd name="adj" fmla="val 45491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24588" name="组合 35"/>
            <p:cNvGrpSpPr>
              <a:grpSpLocks/>
            </p:cNvGrpSpPr>
            <p:nvPr/>
          </p:nvGrpSpPr>
          <p:grpSpPr bwMode="auto">
            <a:xfrm>
              <a:off x="919012" y="1706529"/>
              <a:ext cx="3752456" cy="3140962"/>
              <a:chOff x="508284" y="2156157"/>
              <a:chExt cx="5150784" cy="4311420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17474" y="2156157"/>
                <a:ext cx="2941594" cy="426834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590" name="图片 3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284" y="2738624"/>
                <a:ext cx="3121423" cy="3728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1" name="组合 6"/>
          <p:cNvGrpSpPr>
            <a:grpSpLocks/>
          </p:cNvGrpSpPr>
          <p:nvPr/>
        </p:nvGrpSpPr>
        <p:grpSpPr bwMode="auto">
          <a:xfrm>
            <a:off x="4533486" y="1536098"/>
            <a:ext cx="6151562" cy="3608388"/>
            <a:chOff x="5938628" y="2953741"/>
            <a:chExt cx="5283058" cy="2588378"/>
          </a:xfrm>
        </p:grpSpPr>
        <p:sp>
          <p:nvSpPr>
            <p:cNvPr id="36" name="矩形 2"/>
            <p:cNvSpPr/>
            <p:nvPr/>
          </p:nvSpPr>
          <p:spPr>
            <a:xfrm>
              <a:off x="5938628" y="2953741"/>
              <a:ext cx="5283058" cy="25883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21729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190" kern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586" name="矩形 5"/>
            <p:cNvSpPr>
              <a:spLocks noChangeArrowheads="1"/>
            </p:cNvSpPr>
            <p:nvPr/>
          </p:nvSpPr>
          <p:spPr bwMode="auto">
            <a:xfrm>
              <a:off x="6424926" y="3644051"/>
              <a:ext cx="4555213" cy="1059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EThOS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altLang="ru-RU" sz="3200" dirty="0">
                  <a:latin typeface="Arial" panose="020B0604020202020204" pitchFamily="34" charset="0"/>
                  <a:cs typeface="Arial" panose="020B0604020202020204" pitchFamily="34" charset="0"/>
                </a:rPr>
                <a:t>індексує дані</a:t>
              </a:r>
              <a:r>
                <a:rPr lang="en-US" altLang="ru-RU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uk-UA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тисяч </a:t>
              </a:r>
              <a:r>
                <a:rPr lang="uk-UA" sz="3200" dirty="0">
                  <a:latin typeface="Arial" panose="020B0604020202020204" pitchFamily="34" charset="0"/>
                  <a:cs typeface="Arial" panose="020B0604020202020204" pitchFamily="34" charset="0"/>
                </a:rPr>
                <a:t>захищених у Великобританії </a:t>
              </a:r>
              <a:r>
                <a:rPr lang="uk-UA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дисертацій</a:t>
              </a:r>
              <a:endParaRPr lang="uk-UA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581" name="Прямоугольник 3"/>
          <p:cNvSpPr>
            <a:spLocks noChangeArrowheads="1"/>
          </p:cNvSpPr>
          <p:nvPr/>
        </p:nvSpPr>
        <p:spPr bwMode="auto">
          <a:xfrm>
            <a:off x="5375276" y="5514056"/>
            <a:ext cx="43297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://ethos.bl.uk/Home.do</a:t>
            </a:r>
            <a:endParaRPr lang="ru-RU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8" y="5575300"/>
            <a:ext cx="4810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06407" y="289336"/>
            <a:ext cx="46907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e-theses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online service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+mj-lt"/>
              <a:hlinkClick r:id="rId6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/>
          <a:srcRect l="9535" t="15793" r="84720" b="65615"/>
          <a:stretch/>
        </p:blipFill>
        <p:spPr>
          <a:xfrm>
            <a:off x="180975" y="325082"/>
            <a:ext cx="646904" cy="117694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/>
          <a:srcRect l="19392" t="15793" r="47179" b="66866"/>
          <a:stretch/>
        </p:blipFill>
        <p:spPr>
          <a:xfrm>
            <a:off x="802981" y="325082"/>
            <a:ext cx="4033406" cy="117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026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38"/>
          <p:cNvGrpSpPr>
            <a:grpSpLocks/>
          </p:cNvGrpSpPr>
          <p:nvPr/>
        </p:nvGrpSpPr>
        <p:grpSpPr bwMode="auto">
          <a:xfrm>
            <a:off x="3517861" y="5345934"/>
            <a:ext cx="6605587" cy="884238"/>
            <a:chOff x="5161757" y="2113318"/>
            <a:chExt cx="4917124" cy="503732"/>
          </a:xfrm>
        </p:grpSpPr>
        <p:sp>
          <p:nvSpPr>
            <p:cNvPr id="28" name="矩形 19"/>
            <p:cNvSpPr/>
            <p:nvPr/>
          </p:nvSpPr>
          <p:spPr>
            <a:xfrm>
              <a:off x="5430006" y="2115127"/>
              <a:ext cx="3968206" cy="501923"/>
            </a:xfrm>
            <a:prstGeom prst="rect">
              <a:avLst/>
            </a:prstGeom>
            <a:solidFill>
              <a:srgbClr val="73C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椭圆 20"/>
            <p:cNvSpPr/>
            <p:nvPr/>
          </p:nvSpPr>
          <p:spPr>
            <a:xfrm>
              <a:off x="5161757" y="2113318"/>
              <a:ext cx="647581" cy="49559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prstClr val="white"/>
                </a:solidFill>
                <a:sym typeface="+mn-ea"/>
              </a:endParaRPr>
            </a:p>
          </p:txBody>
        </p:sp>
        <p:sp>
          <p:nvSpPr>
            <p:cNvPr id="31" name="矩形 31"/>
            <p:cNvSpPr/>
            <p:nvPr/>
          </p:nvSpPr>
          <p:spPr>
            <a:xfrm>
              <a:off x="9398212" y="2115127"/>
              <a:ext cx="680669" cy="501923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2" name="Прямоугольник 3"/>
          <p:cNvSpPr>
            <a:spLocks noChangeArrowheads="1"/>
          </p:cNvSpPr>
          <p:nvPr/>
        </p:nvSpPr>
        <p:spPr bwMode="auto">
          <a:xfrm>
            <a:off x="4450805" y="5502454"/>
            <a:ext cx="45624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://books.google.com.ua/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90" y="5530973"/>
            <a:ext cx="4810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78" y="192523"/>
            <a:ext cx="4884365" cy="1943427"/>
          </a:xfrm>
        </p:spPr>
      </p:pic>
      <p:pic>
        <p:nvPicPr>
          <p:cNvPr id="26627" name="图片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999">
            <a:off x="-1592442" y="-300624"/>
            <a:ext cx="4859514" cy="635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22"/>
          <p:cNvGrpSpPr>
            <a:grpSpLocks/>
          </p:cNvGrpSpPr>
          <p:nvPr/>
        </p:nvGrpSpPr>
        <p:grpSpPr bwMode="auto">
          <a:xfrm>
            <a:off x="3878222" y="1936510"/>
            <a:ext cx="6385147" cy="3713663"/>
            <a:chOff x="876619" y="1891904"/>
            <a:chExt cx="4590732" cy="1613258"/>
          </a:xfrm>
        </p:grpSpPr>
        <p:sp>
          <p:nvSpPr>
            <p:cNvPr id="13" name="圆角矩形 13"/>
            <p:cNvSpPr/>
            <p:nvPr/>
          </p:nvSpPr>
          <p:spPr>
            <a:xfrm>
              <a:off x="876619" y="2028734"/>
              <a:ext cx="4590732" cy="1476428"/>
            </a:xfrm>
            <a:prstGeom prst="roundRect">
              <a:avLst>
                <a:gd name="adj" fmla="val 9083"/>
              </a:avLst>
            </a:prstGeom>
            <a:noFill/>
            <a:ln>
              <a:solidFill>
                <a:srgbClr val="ADBA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4" name="矩形 14"/>
            <p:cNvSpPr>
              <a:spLocks noChangeArrowheads="1"/>
            </p:cNvSpPr>
            <p:nvPr/>
          </p:nvSpPr>
          <p:spPr bwMode="auto">
            <a:xfrm>
              <a:off x="1760242" y="2292845"/>
              <a:ext cx="3563319" cy="976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r>
                <a:rPr lang="uk-UA" sz="2800" dirty="0" smtClean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пошук </a:t>
              </a:r>
              <a:r>
                <a:rPr lang="uk-UA" sz="2800" dirty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25 млн. </a:t>
              </a:r>
              <a:r>
                <a:rPr lang="uk-UA" sz="2800" dirty="0" err="1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оцифрованих</a:t>
              </a:r>
              <a:r>
                <a:rPr lang="uk-UA" sz="2800" dirty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2800" dirty="0" smtClean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книг;</a:t>
              </a:r>
            </a:p>
            <a:p>
              <a:endParaRPr lang="uk-UA" sz="2800" dirty="0">
                <a:solidFill>
                  <a:srgbClr val="4454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uk-UA" sz="2800" dirty="0" smtClean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є </a:t>
              </a:r>
              <a:r>
                <a:rPr lang="uk-UA" sz="2800" dirty="0">
                  <a:solidFill>
                    <a:srgbClr val="4454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функція повнотекстового пошуку всередині книг.</a:t>
              </a:r>
            </a:p>
          </p:txBody>
        </p:sp>
        <p:sp>
          <p:nvSpPr>
            <p:cNvPr id="17" name="圆角矩形 17"/>
            <p:cNvSpPr/>
            <p:nvPr/>
          </p:nvSpPr>
          <p:spPr>
            <a:xfrm>
              <a:off x="1532211" y="1891904"/>
              <a:ext cx="3279548" cy="273660"/>
            </a:xfrm>
            <a:prstGeom prst="roundRect">
              <a:avLst/>
            </a:prstGeom>
            <a:solidFill>
              <a:srgbClr val="73C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8" name="文本框 18"/>
            <p:cNvSpPr txBox="1">
              <a:spLocks noChangeArrowheads="1"/>
            </p:cNvSpPr>
            <p:nvPr/>
          </p:nvSpPr>
          <p:spPr bwMode="auto">
            <a:xfrm>
              <a:off x="1721377" y="1897792"/>
              <a:ext cx="2797972" cy="273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Google Books</a:t>
              </a:r>
              <a:endPara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21" name="Freeform 5"/>
          <p:cNvSpPr>
            <a:spLocks/>
          </p:cNvSpPr>
          <p:nvPr/>
        </p:nvSpPr>
        <p:spPr bwMode="auto">
          <a:xfrm>
            <a:off x="4290617" y="3200183"/>
            <a:ext cx="413003" cy="593159"/>
          </a:xfrm>
          <a:custGeom>
            <a:avLst/>
            <a:gdLst>
              <a:gd name="T0" fmla="*/ 110724 w 1280"/>
              <a:gd name="T1" fmla="*/ 239671 h 1106"/>
              <a:gd name="T2" fmla="*/ 274665 w 1280"/>
              <a:gd name="T3" fmla="*/ 17769 h 1106"/>
              <a:gd name="T4" fmla="*/ 266940 w 1280"/>
              <a:gd name="T5" fmla="*/ 0 h 1106"/>
              <a:gd name="T6" fmla="*/ 99351 w 1280"/>
              <a:gd name="T7" fmla="*/ 145189 h 1106"/>
              <a:gd name="T8" fmla="*/ 23389 w 1280"/>
              <a:gd name="T9" fmla="*/ 99249 h 1106"/>
              <a:gd name="T10" fmla="*/ 0 w 1280"/>
              <a:gd name="T11" fmla="*/ 121136 h 1106"/>
              <a:gd name="T12" fmla="*/ 110724 w 1280"/>
              <a:gd name="T13" fmla="*/ 239671 h 11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80" h="1106">
                <a:moveTo>
                  <a:pt x="516" y="1106"/>
                </a:moveTo>
                <a:cubicBezTo>
                  <a:pt x="805" y="588"/>
                  <a:pt x="1006" y="321"/>
                  <a:pt x="1280" y="82"/>
                </a:cubicBezTo>
                <a:cubicBezTo>
                  <a:pt x="1244" y="0"/>
                  <a:pt x="1244" y="0"/>
                  <a:pt x="1244" y="0"/>
                </a:cubicBezTo>
                <a:cubicBezTo>
                  <a:pt x="912" y="207"/>
                  <a:pt x="733" y="363"/>
                  <a:pt x="463" y="670"/>
                </a:cubicBezTo>
                <a:cubicBezTo>
                  <a:pt x="319" y="567"/>
                  <a:pt x="238" y="520"/>
                  <a:pt x="109" y="458"/>
                </a:cubicBezTo>
                <a:cubicBezTo>
                  <a:pt x="0" y="559"/>
                  <a:pt x="0" y="559"/>
                  <a:pt x="0" y="559"/>
                </a:cubicBezTo>
                <a:cubicBezTo>
                  <a:pt x="219" y="762"/>
                  <a:pt x="338" y="896"/>
                  <a:pt x="516" y="1106"/>
                </a:cubicBezTo>
                <a:close/>
              </a:path>
            </a:pathLst>
          </a:custGeom>
          <a:solidFill>
            <a:srgbClr val="3CBD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9728" tIns="54864" rIns="109728" bIns="54864"/>
          <a:lstStyle/>
          <a:p>
            <a:endParaRPr lang="ru-RU"/>
          </a:p>
        </p:txBody>
      </p:sp>
      <p:sp>
        <p:nvSpPr>
          <p:cNvPr id="22" name="Freeform 5"/>
          <p:cNvSpPr>
            <a:spLocks/>
          </p:cNvSpPr>
          <p:nvPr/>
        </p:nvSpPr>
        <p:spPr bwMode="auto">
          <a:xfrm>
            <a:off x="4368066" y="4382698"/>
            <a:ext cx="413003" cy="593159"/>
          </a:xfrm>
          <a:custGeom>
            <a:avLst/>
            <a:gdLst>
              <a:gd name="T0" fmla="*/ 110724 w 1280"/>
              <a:gd name="T1" fmla="*/ 239671 h 1106"/>
              <a:gd name="T2" fmla="*/ 274665 w 1280"/>
              <a:gd name="T3" fmla="*/ 17769 h 1106"/>
              <a:gd name="T4" fmla="*/ 266940 w 1280"/>
              <a:gd name="T5" fmla="*/ 0 h 1106"/>
              <a:gd name="T6" fmla="*/ 99351 w 1280"/>
              <a:gd name="T7" fmla="*/ 145189 h 1106"/>
              <a:gd name="T8" fmla="*/ 23389 w 1280"/>
              <a:gd name="T9" fmla="*/ 99249 h 1106"/>
              <a:gd name="T10" fmla="*/ 0 w 1280"/>
              <a:gd name="T11" fmla="*/ 121136 h 1106"/>
              <a:gd name="T12" fmla="*/ 110724 w 1280"/>
              <a:gd name="T13" fmla="*/ 239671 h 11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80" h="1106">
                <a:moveTo>
                  <a:pt x="516" y="1106"/>
                </a:moveTo>
                <a:cubicBezTo>
                  <a:pt x="805" y="588"/>
                  <a:pt x="1006" y="321"/>
                  <a:pt x="1280" y="82"/>
                </a:cubicBezTo>
                <a:cubicBezTo>
                  <a:pt x="1244" y="0"/>
                  <a:pt x="1244" y="0"/>
                  <a:pt x="1244" y="0"/>
                </a:cubicBezTo>
                <a:cubicBezTo>
                  <a:pt x="912" y="207"/>
                  <a:pt x="733" y="363"/>
                  <a:pt x="463" y="670"/>
                </a:cubicBezTo>
                <a:cubicBezTo>
                  <a:pt x="319" y="567"/>
                  <a:pt x="238" y="520"/>
                  <a:pt x="109" y="458"/>
                </a:cubicBezTo>
                <a:cubicBezTo>
                  <a:pt x="0" y="559"/>
                  <a:pt x="0" y="559"/>
                  <a:pt x="0" y="559"/>
                </a:cubicBezTo>
                <a:cubicBezTo>
                  <a:pt x="219" y="762"/>
                  <a:pt x="338" y="896"/>
                  <a:pt x="516" y="1106"/>
                </a:cubicBezTo>
                <a:close/>
              </a:path>
            </a:pathLst>
          </a:custGeom>
          <a:solidFill>
            <a:srgbClr val="3CBD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9728" tIns="54864" rIns="109728" bIns="54864"/>
          <a:lstStyle/>
          <a:p>
            <a:endParaRPr lang="ru-RU"/>
          </a:p>
        </p:txBody>
      </p:sp>
      <p:pic>
        <p:nvPicPr>
          <p:cNvPr id="23" name="图片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 flipH="1">
            <a:off x="9153140" y="3448145"/>
            <a:ext cx="2810126" cy="3429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7536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组合 38"/>
          <p:cNvGrpSpPr>
            <a:grpSpLocks/>
          </p:cNvGrpSpPr>
          <p:nvPr/>
        </p:nvGrpSpPr>
        <p:grpSpPr bwMode="auto">
          <a:xfrm>
            <a:off x="4651544" y="5446146"/>
            <a:ext cx="5777191" cy="684213"/>
            <a:chOff x="5161757" y="2113318"/>
            <a:chExt cx="4917124" cy="503732"/>
          </a:xfrm>
        </p:grpSpPr>
        <p:sp>
          <p:nvSpPr>
            <p:cNvPr id="20" name="矩形 19"/>
            <p:cNvSpPr/>
            <p:nvPr/>
          </p:nvSpPr>
          <p:spPr>
            <a:xfrm>
              <a:off x="5430006" y="2115127"/>
              <a:ext cx="3968206" cy="50192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5161757" y="2113318"/>
              <a:ext cx="647581" cy="49559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prstClr val="white"/>
                </a:solidFill>
                <a:sym typeface="+mn-ea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9398212" y="2115127"/>
              <a:ext cx="680669" cy="501923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579" name="组合 44"/>
          <p:cNvGrpSpPr>
            <a:grpSpLocks/>
          </p:cNvGrpSpPr>
          <p:nvPr/>
        </p:nvGrpSpPr>
        <p:grpSpPr bwMode="auto">
          <a:xfrm>
            <a:off x="69850" y="2736850"/>
            <a:ext cx="4097338" cy="3729038"/>
            <a:chOff x="919012" y="1706529"/>
            <a:chExt cx="3752456" cy="3381667"/>
          </a:xfrm>
        </p:grpSpPr>
        <p:sp>
          <p:nvSpPr>
            <p:cNvPr id="44" name="平行四边形 43"/>
            <p:cNvSpPr/>
            <p:nvPr/>
          </p:nvSpPr>
          <p:spPr>
            <a:xfrm>
              <a:off x="1020783" y="4269052"/>
              <a:ext cx="3147643" cy="819144"/>
            </a:xfrm>
            <a:prstGeom prst="parallelogram">
              <a:avLst>
                <a:gd name="adj" fmla="val 45491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24588" name="组合 35"/>
            <p:cNvGrpSpPr>
              <a:grpSpLocks/>
            </p:cNvGrpSpPr>
            <p:nvPr/>
          </p:nvGrpSpPr>
          <p:grpSpPr bwMode="auto">
            <a:xfrm>
              <a:off x="919012" y="1706529"/>
              <a:ext cx="3752456" cy="3140962"/>
              <a:chOff x="508284" y="2156157"/>
              <a:chExt cx="5150784" cy="4311420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17474" y="2156157"/>
                <a:ext cx="2941594" cy="426834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590" name="图片 3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284" y="2738624"/>
                <a:ext cx="3121423" cy="3728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1" name="组合 6"/>
          <p:cNvGrpSpPr>
            <a:grpSpLocks/>
          </p:cNvGrpSpPr>
          <p:nvPr/>
        </p:nvGrpSpPr>
        <p:grpSpPr bwMode="auto">
          <a:xfrm>
            <a:off x="4533486" y="1536098"/>
            <a:ext cx="6151562" cy="3608387"/>
            <a:chOff x="5938628" y="2953741"/>
            <a:chExt cx="5283058" cy="2588378"/>
          </a:xfrm>
        </p:grpSpPr>
        <p:sp>
          <p:nvSpPr>
            <p:cNvPr id="36" name="矩形 2"/>
            <p:cNvSpPr/>
            <p:nvPr/>
          </p:nvSpPr>
          <p:spPr>
            <a:xfrm>
              <a:off x="5938628" y="2953741"/>
              <a:ext cx="5283058" cy="25883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69696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21729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190" kern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586" name="矩形 5"/>
            <p:cNvSpPr>
              <a:spLocks noChangeArrowheads="1"/>
            </p:cNvSpPr>
            <p:nvPr/>
          </p:nvSpPr>
          <p:spPr bwMode="auto">
            <a:xfrm>
              <a:off x="6365719" y="3444243"/>
              <a:ext cx="4555213" cy="1412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charset="-122"/>
                  <a:ea typeface="等线" charset="-122"/>
                </a:defRPr>
              </a:lvl9pPr>
            </a:lstStyle>
            <a:p>
              <a:pPr algn="ctr"/>
              <a:r>
                <a:rPr lang="uk-UA" sz="3200" dirty="0">
                  <a:latin typeface="Arial" panose="020B0604020202020204" pitchFamily="34" charset="0"/>
                  <a:cs typeface="Arial" panose="020B0604020202020204" pitchFamily="34" charset="0"/>
                </a:rPr>
                <a:t>Пошукова система Національної бібліотеки України </a:t>
              </a:r>
              <a:endParaRPr lang="uk-UA" sz="3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uk-UA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імені В.І</a:t>
              </a:r>
              <a:r>
                <a:rPr lang="uk-UA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uk-UA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Вернадського</a:t>
              </a:r>
              <a:endParaRPr lang="uk-UA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581" name="Прямоугольник 3"/>
          <p:cNvSpPr>
            <a:spLocks noChangeArrowheads="1"/>
          </p:cNvSpPr>
          <p:nvPr/>
        </p:nvSpPr>
        <p:spPr bwMode="auto">
          <a:xfrm>
            <a:off x="5728813" y="5515869"/>
            <a:ext cx="411357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4"/>
              </a:rPr>
              <a:t>http</a:t>
            </a:r>
            <a:r>
              <a:rPr lang="en-US" sz="2800" b="1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4"/>
              </a:rPr>
              <a:t>://www.nbuv.gov.ua/</a:t>
            </a:r>
            <a:endParaRPr lang="uk-UA" sz="2800" b="1" dirty="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582" y="5575300"/>
            <a:ext cx="4810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06407" y="289336"/>
            <a:ext cx="45214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Українські 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ресурси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+mj-lt"/>
              <a:hlinkClick r:id="rId6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98" y="276345"/>
            <a:ext cx="3053802" cy="238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846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lh6.googleusercontent.com/jsrr3JfsdMyLfgpwN4Dcz6AoV29mGwJfiNI3mbgyQDc6ohZnpcRDxYYF5fejyfQKiYdNuAKIE6LmndjSPTkIxbpzdp0S4f1RF61bkJh-oXTiMTJ61KMzRG4s7P0aQIB_Y45MPLqP3BP-BieNb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" t="4316" r="13404" b="10764"/>
          <a:stretch/>
        </p:blipFill>
        <p:spPr bwMode="auto">
          <a:xfrm>
            <a:off x="544285" y="365125"/>
            <a:ext cx="11103429" cy="6212115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 rot="2650187">
            <a:off x="5616628" y="5298642"/>
            <a:ext cx="497668" cy="14940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05695" y="5600315"/>
            <a:ext cx="2038534" cy="5766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512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 </a:t>
            </a:r>
          </a:p>
        </p:txBody>
      </p:sp>
      <p:pic>
        <p:nvPicPr>
          <p:cNvPr id="5" name="б-ка  імені Вернадського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88" end="2173.5555"/>
                </p14:media>
              </p:ext>
            </p:extLst>
          </p:nvPr>
        </p:nvPicPr>
        <p:blipFill rotWithShape="1">
          <a:blip r:embed="rId4"/>
          <a:srcRect l="8333" t="7196" r="6309" b="3492"/>
          <a:stretch/>
        </p:blipFill>
        <p:spPr>
          <a:xfrm>
            <a:off x="391886" y="124506"/>
            <a:ext cx="11219543" cy="6603413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97517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05" t="17751" r="9868" b="14536"/>
          <a:stretch/>
        </p:blipFill>
        <p:spPr>
          <a:xfrm>
            <a:off x="55397" y="246743"/>
            <a:ext cx="12081205" cy="590960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Стрелка вправо 4"/>
          <p:cNvSpPr/>
          <p:nvPr/>
        </p:nvSpPr>
        <p:spPr>
          <a:xfrm rot="9111052">
            <a:off x="11546771" y="2463237"/>
            <a:ext cx="769190" cy="3904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9111052">
            <a:off x="3048948" y="3160945"/>
            <a:ext cx="769190" cy="21210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9111052">
            <a:off x="2487058" y="4433917"/>
            <a:ext cx="769190" cy="2484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9111052">
            <a:off x="2659808" y="2164521"/>
            <a:ext cx="769190" cy="21210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9111052">
            <a:off x="3845773" y="5459278"/>
            <a:ext cx="769190" cy="2444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901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061" y="84138"/>
            <a:ext cx="10515600" cy="1325563"/>
          </a:xfrm>
        </p:spPr>
        <p:txBody>
          <a:bodyPr/>
          <a:lstStyle/>
          <a:p>
            <a:pPr algn="ctr"/>
            <a:r>
              <a:rPr lang="ru-RU" dirty="0" err="1">
                <a:latin typeface="+mj-lt"/>
              </a:rPr>
              <a:t>Електронна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бібліотека</a:t>
            </a:r>
            <a:r>
              <a:rPr lang="ru-RU" dirty="0">
                <a:latin typeface="+mj-lt"/>
              </a:rPr>
              <a:t> НАПН </a:t>
            </a:r>
            <a:r>
              <a:rPr lang="ru-RU" dirty="0" err="1" smtClean="0">
                <a:latin typeface="+mj-lt"/>
              </a:rPr>
              <a:t>України</a:t>
            </a:r>
            <a:endParaRPr lang="ru-RU" dirty="0">
              <a:latin typeface="+mj-lt"/>
            </a:endParaRPr>
          </a:p>
        </p:txBody>
      </p:sp>
      <p:sp>
        <p:nvSpPr>
          <p:cNvPr id="4" name="AutoShape 2" descr="https://lh5.googleusercontent.com/ZypDjRC10E0JB7VRFXtwXNuIjRDxLdyQ2LF4ZyYXzVW75zDuxr_IE-n8gF2UY-vRvqeVHdO0NxqdvvIJ67JJOO3qQISOWRn--M2JadGtPmzywl7eMLSXW6Vch68ovgWxEDhjDWD46bUoi-RR0Q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730222" y="1344439"/>
            <a:ext cx="2421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 Narrow" panose="020B0606020202030204" pitchFamily="34" charset="0"/>
                <a:hlinkClick r:id="rId4"/>
              </a:rPr>
              <a:t>http</a:t>
            </a:r>
            <a:r>
              <a:rPr lang="en-US" sz="2400" dirty="0">
                <a:latin typeface="Arial Narrow" panose="020B0606020202030204" pitchFamily="34" charset="0"/>
                <a:hlinkClick r:id="rId4"/>
              </a:rPr>
              <a:t>://lib.iitta.gov.ua/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pic>
        <p:nvPicPr>
          <p:cNvPr id="6" name="ЕБ НАПН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219" r="1191" b="-962"/>
          <a:stretch/>
        </p:blipFill>
        <p:spPr>
          <a:xfrm>
            <a:off x="776061" y="1136784"/>
            <a:ext cx="11146972" cy="5721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2496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НАУКОВА ПЕРІОДИКА УКРАЇНИ</a:t>
            </a:r>
            <a:endParaRPr lang="ru-RU" dirty="0"/>
          </a:p>
        </p:txBody>
      </p:sp>
      <p:sp>
        <p:nvSpPr>
          <p:cNvPr id="4" name="AutoShape 2" descr="https://lh5.googleusercontent.com/ZypDjRC10E0JB7VRFXtwXNuIjRDxLdyQ2LF4ZyYXzVW75zDuxr_IE-n8gF2UY-vRvqeVHdO0NxqdvvIJ67JJOO3qQISOWRn--M2JadGtPmzywl7eMLSXW6Vch68ovgWxEDhjDWD46bUoi-RR0Q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78" t="13210" r="1668" b="14143"/>
          <a:stretch/>
        </p:blipFill>
        <p:spPr>
          <a:xfrm>
            <a:off x="155575" y="1690688"/>
            <a:ext cx="11916229" cy="4949371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439937" y="1690688"/>
            <a:ext cx="3312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 Narrow" panose="020B0606020202030204" pitchFamily="34" charset="0"/>
                <a:hlinkClick r:id="rId3"/>
              </a:rPr>
              <a:t>http://journals.uran.ua/index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89182" y="5573487"/>
            <a:ext cx="884647" cy="3193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1114036" y="5627089"/>
            <a:ext cx="769190" cy="21210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665580" y="3531234"/>
            <a:ext cx="6915333" cy="5766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481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524" t="13740" r="1308" b="12362"/>
          <a:stretch/>
        </p:blipFill>
        <p:spPr>
          <a:xfrm>
            <a:off x="290286" y="387837"/>
            <a:ext cx="11727543" cy="5789126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48181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499" t="14163" r="8572" b="11304"/>
          <a:stretch/>
        </p:blipFill>
        <p:spPr>
          <a:xfrm>
            <a:off x="124775" y="365125"/>
            <a:ext cx="11942449" cy="5962754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Стрелка вправо 4"/>
          <p:cNvSpPr/>
          <p:nvPr/>
        </p:nvSpPr>
        <p:spPr>
          <a:xfrm rot="16200000">
            <a:off x="7414817" y="2000985"/>
            <a:ext cx="540204" cy="1894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542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" t="9460" r="870" b="8186"/>
          <a:stretch/>
        </p:blipFill>
        <p:spPr bwMode="auto">
          <a:xfrm>
            <a:off x="411992" y="1193723"/>
            <a:ext cx="11460985" cy="546027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Стрелка вправо 6"/>
          <p:cNvSpPr/>
          <p:nvPr/>
        </p:nvSpPr>
        <p:spPr>
          <a:xfrm rot="16200000">
            <a:off x="6546157" y="1771207"/>
            <a:ext cx="530074" cy="2043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540137" y="1203080"/>
            <a:ext cx="505097" cy="3094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0800000">
            <a:off x="10242946" y="3639193"/>
            <a:ext cx="530074" cy="2043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8"/>
          <p:cNvSpPr txBox="1">
            <a:spLocks/>
          </p:cNvSpPr>
          <p:nvPr/>
        </p:nvSpPr>
        <p:spPr>
          <a:xfrm>
            <a:off x="2574645" y="265043"/>
            <a:ext cx="7327002" cy="82163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000" dirty="0" err="1" smtClean="0">
                <a:latin typeface="Arial Narrow" panose="020B0606020202030204" pitchFamily="34" charset="0"/>
              </a:rPr>
              <a:t>Пошук</a:t>
            </a:r>
            <a:r>
              <a:rPr lang="en-US" sz="4000" dirty="0" smtClean="0">
                <a:latin typeface="Arial Narrow" panose="020B0606020202030204" pitchFamily="34" charset="0"/>
              </a:rPr>
              <a:t> </a:t>
            </a:r>
            <a:r>
              <a:rPr lang="uk-UA" sz="4000" dirty="0" smtClean="0">
                <a:latin typeface="Arial Narrow" panose="020B0606020202030204" pitchFamily="34" charset="0"/>
              </a:rPr>
              <a:t>у </a:t>
            </a:r>
            <a:r>
              <a:rPr lang="en-US" sz="4000" dirty="0" smtClean="0">
                <a:latin typeface="Arial Narrow" panose="020B0606020202030204" pitchFamily="34" charset="0"/>
              </a:rPr>
              <a:t>Scopus</a:t>
            </a:r>
            <a:endParaRPr lang="ru-RU" sz="4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46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9458" y="0"/>
            <a:ext cx="10515600" cy="1325563"/>
          </a:xfrm>
        </p:spPr>
        <p:txBody>
          <a:bodyPr/>
          <a:lstStyle/>
          <a:p>
            <a:pPr algn="ctr"/>
            <a:r>
              <a:rPr lang="ru-RU" dirty="0" err="1" smtClean="0"/>
              <a:t>Науков</a:t>
            </a:r>
            <a:r>
              <a:rPr lang="uk-UA" dirty="0" smtClean="0"/>
              <a:t>і записки </a:t>
            </a:r>
            <a:r>
              <a:rPr lang="uk-UA" dirty="0" smtClean="0">
                <a:latin typeface="Arial Narrow" pitchFamily="34" charset="0"/>
              </a:rPr>
              <a:t>кафедри</a:t>
            </a:r>
            <a:r>
              <a:rPr lang="uk-UA" dirty="0" smtClean="0"/>
              <a:t> педагогіки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t="8363" r="26390" b="4002"/>
          <a:stretch/>
        </p:blipFill>
        <p:spPr bwMode="auto">
          <a:xfrm>
            <a:off x="165462" y="1220037"/>
            <a:ext cx="5786471" cy="549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01645" y="989205"/>
            <a:ext cx="45801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 Narrow" pitchFamily="34" charset="0"/>
                <a:hlinkClick r:id="rId3"/>
              </a:rPr>
              <a:t>https://periodicals.karazin.ua/pedagogy</a:t>
            </a:r>
            <a:endParaRPr lang="ru-RU" sz="2400" dirty="0">
              <a:latin typeface="Arial Narrow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 t="8810" r="18009" b="3516"/>
          <a:stretch/>
        </p:blipFill>
        <p:spPr bwMode="auto">
          <a:xfrm>
            <a:off x="6164717" y="1924594"/>
            <a:ext cx="5617028" cy="390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10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9458" y="0"/>
            <a:ext cx="10515600" cy="1325563"/>
          </a:xfrm>
        </p:spPr>
        <p:txBody>
          <a:bodyPr/>
          <a:lstStyle/>
          <a:p>
            <a:pPr algn="ctr"/>
            <a:r>
              <a:rPr lang="ru-RU" dirty="0" err="1" smtClean="0"/>
              <a:t>Науков</a:t>
            </a:r>
            <a:r>
              <a:rPr lang="uk-UA" dirty="0" smtClean="0"/>
              <a:t>і записки </a:t>
            </a:r>
            <a:r>
              <a:rPr lang="uk-UA" dirty="0" smtClean="0">
                <a:latin typeface="Arial Narrow" pitchFamily="34" charset="0"/>
              </a:rPr>
              <a:t>кафедри</a:t>
            </a:r>
            <a:r>
              <a:rPr lang="uk-UA" dirty="0" smtClean="0"/>
              <a:t> педагогіки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201645" y="989205"/>
            <a:ext cx="45801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 Narrow" pitchFamily="34" charset="0"/>
                <a:hlinkClick r:id="rId2"/>
              </a:rPr>
              <a:t>https://periodicals.karazin.ua/pedagogy</a:t>
            </a:r>
            <a:endParaRPr lang="ru-RU" sz="2400" dirty="0"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4" t="12767" r="33149" b="8184"/>
          <a:stretch/>
        </p:blipFill>
        <p:spPr bwMode="auto">
          <a:xfrm>
            <a:off x="1332068" y="1111237"/>
            <a:ext cx="5669280" cy="506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6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858" t="13525" r="14999" b="14057"/>
          <a:stretch/>
        </p:blipFill>
        <p:spPr>
          <a:xfrm>
            <a:off x="1041934" y="832026"/>
            <a:ext cx="9655628" cy="585500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7134" flipH="1">
            <a:off x="7337041" y="1748083"/>
            <a:ext cx="4783383" cy="560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38"/>
          <p:cNvGrpSpPr>
            <a:grpSpLocks/>
          </p:cNvGrpSpPr>
          <p:nvPr/>
        </p:nvGrpSpPr>
        <p:grpSpPr bwMode="auto">
          <a:xfrm>
            <a:off x="293980" y="246919"/>
            <a:ext cx="6086248" cy="706015"/>
            <a:chOff x="5161757" y="2113318"/>
            <a:chExt cx="4917124" cy="503732"/>
          </a:xfrm>
        </p:grpSpPr>
        <p:sp>
          <p:nvSpPr>
            <p:cNvPr id="7" name="矩形 19"/>
            <p:cNvSpPr/>
            <p:nvPr/>
          </p:nvSpPr>
          <p:spPr>
            <a:xfrm>
              <a:off x="5430006" y="2115127"/>
              <a:ext cx="3968206" cy="501923"/>
            </a:xfrm>
            <a:prstGeom prst="rect">
              <a:avLst/>
            </a:prstGeom>
            <a:solidFill>
              <a:srgbClr val="73C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椭圆 20"/>
            <p:cNvSpPr/>
            <p:nvPr/>
          </p:nvSpPr>
          <p:spPr>
            <a:xfrm>
              <a:off x="5161757" y="2113318"/>
              <a:ext cx="647581" cy="49559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prstClr val="white"/>
                </a:solidFill>
                <a:sym typeface="+mn-ea"/>
              </a:endParaRPr>
            </a:p>
          </p:txBody>
        </p:sp>
        <p:sp>
          <p:nvSpPr>
            <p:cNvPr id="9" name="矩形 31"/>
            <p:cNvSpPr/>
            <p:nvPr/>
          </p:nvSpPr>
          <p:spPr>
            <a:xfrm>
              <a:off x="9398212" y="2115127"/>
              <a:ext cx="680669" cy="501923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51" y="311326"/>
            <a:ext cx="4810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91088" y="370361"/>
            <a:ext cx="4378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+mn-lt"/>
                <a:hlinkClick r:id="rId5"/>
              </a:rPr>
              <a:t>https://biblhgpa.jimdofree.com/</a:t>
            </a:r>
            <a:endParaRPr lang="ru-RU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529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736" t="34233" r="20694" b="13989"/>
          <a:stretch/>
        </p:blipFill>
        <p:spPr>
          <a:xfrm>
            <a:off x="188686" y="121603"/>
            <a:ext cx="10628427" cy="516481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556" t="34096" r="39498" b="16871"/>
          <a:stretch/>
        </p:blipFill>
        <p:spPr>
          <a:xfrm>
            <a:off x="6386286" y="3062513"/>
            <a:ext cx="5664200" cy="363597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88686" y="1478326"/>
            <a:ext cx="2917372" cy="4247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0800000">
            <a:off x="3224179" y="1556792"/>
            <a:ext cx="997131" cy="2677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34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05" t="17751" r="9868" b="14536"/>
          <a:stretch/>
        </p:blipFill>
        <p:spPr>
          <a:xfrm>
            <a:off x="155575" y="903415"/>
            <a:ext cx="11925630" cy="58335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314" y="-54655"/>
            <a:ext cx="10515600" cy="1325563"/>
          </a:xfrm>
        </p:spPr>
        <p:txBody>
          <a:bodyPr/>
          <a:lstStyle/>
          <a:p>
            <a:pPr algn="ctr"/>
            <a:r>
              <a:rPr lang="uk-UA" dirty="0" err="1" smtClean="0"/>
              <a:t>Репозитарії</a:t>
            </a:r>
            <a:r>
              <a:rPr lang="uk-UA" dirty="0" smtClean="0"/>
              <a:t> ЗВО України</a:t>
            </a:r>
            <a:endParaRPr lang="ru-RU" dirty="0"/>
          </a:p>
        </p:txBody>
      </p:sp>
      <p:sp>
        <p:nvSpPr>
          <p:cNvPr id="4" name="AutoShape 2" descr="https://lh5.googleusercontent.com/ZypDjRC10E0JB7VRFXtwXNuIjRDxLdyQ2LF4ZyYXzVW75zDuxr_IE-n8gF2UY-vRvqeVHdO0NxqdvvIJ67JJOO3qQISOWRn--M2JadGtPmzywl7eMLSXW6Vch68ovgWxEDhjDWD46bUoi-RR0Q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38630" y="6226629"/>
            <a:ext cx="3425372" cy="5102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0054481">
            <a:off x="4228934" y="6222887"/>
            <a:ext cx="947394" cy="4513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0054481">
            <a:off x="11096344" y="2828218"/>
            <a:ext cx="947394" cy="4513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892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pPr algn="ctr"/>
            <a:r>
              <a:rPr lang="uk-UA" dirty="0" smtClean="0"/>
              <a:t>Цифровий </a:t>
            </a:r>
            <a:r>
              <a:rPr lang="uk-UA" dirty="0" err="1" smtClean="0"/>
              <a:t>репозиторій</a:t>
            </a:r>
            <a:r>
              <a:rPr lang="uk-UA" dirty="0" smtClean="0"/>
              <a:t> ХГПА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0115" y="969282"/>
            <a:ext cx="6553200" cy="35628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http://</a:t>
            </a:r>
            <a:r>
              <a:rPr lang="en-US" sz="2400" dirty="0">
                <a:hlinkClick r:id="rId2"/>
              </a:rPr>
              <a:t>repository.khpa.edu.ua:8080/jspui</a:t>
            </a:r>
            <a:r>
              <a:rPr lang="en-US" dirty="0">
                <a:hlinkClick r:id="rId2"/>
              </a:rPr>
              <a:t>/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0238" t="13527" r="21905" b="11727"/>
          <a:stretch/>
        </p:blipFill>
        <p:spPr>
          <a:xfrm>
            <a:off x="4234542" y="1487714"/>
            <a:ext cx="7053942" cy="512354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9022584" y="4489179"/>
            <a:ext cx="1872343" cy="4934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0054481">
            <a:off x="10959154" y="4560663"/>
            <a:ext cx="739055" cy="2929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组合 44"/>
          <p:cNvGrpSpPr>
            <a:grpSpLocks/>
          </p:cNvGrpSpPr>
          <p:nvPr/>
        </p:nvGrpSpPr>
        <p:grpSpPr bwMode="auto">
          <a:xfrm>
            <a:off x="191905" y="2792911"/>
            <a:ext cx="4178171" cy="3818346"/>
            <a:chOff x="919012" y="1706529"/>
            <a:chExt cx="3752456" cy="3381667"/>
          </a:xfrm>
        </p:grpSpPr>
        <p:sp>
          <p:nvSpPr>
            <p:cNvPr id="9" name="平行四边形 43"/>
            <p:cNvSpPr/>
            <p:nvPr/>
          </p:nvSpPr>
          <p:spPr>
            <a:xfrm>
              <a:off x="1020783" y="4269052"/>
              <a:ext cx="3147643" cy="819144"/>
            </a:xfrm>
            <a:prstGeom prst="parallelogram">
              <a:avLst>
                <a:gd name="adj" fmla="val 45491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组合 35"/>
            <p:cNvGrpSpPr>
              <a:grpSpLocks/>
            </p:cNvGrpSpPr>
            <p:nvPr/>
          </p:nvGrpSpPr>
          <p:grpSpPr bwMode="auto">
            <a:xfrm>
              <a:off x="919012" y="1706529"/>
              <a:ext cx="3752456" cy="3140962"/>
              <a:chOff x="508284" y="2156157"/>
              <a:chExt cx="5150784" cy="4311420"/>
            </a:xfrm>
          </p:grpSpPr>
          <p:pic>
            <p:nvPicPr>
              <p:cNvPr id="11" name="图片 3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17474" y="2156157"/>
                <a:ext cx="2941594" cy="426834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" name="图片 3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284" y="2738624"/>
                <a:ext cx="3121423" cy="3728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3594193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62" t="13315" r="3333" b="43489"/>
          <a:stretch/>
        </p:blipFill>
        <p:spPr>
          <a:xfrm>
            <a:off x="1028813" y="203200"/>
            <a:ext cx="10560844" cy="271678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1087" r="-447" b="11200"/>
          <a:stretch/>
        </p:blipFill>
        <p:spPr>
          <a:xfrm>
            <a:off x="1065949" y="2863986"/>
            <a:ext cx="10538222" cy="399401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6281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170" y="0"/>
            <a:ext cx="10515600" cy="1325563"/>
          </a:xfrm>
        </p:spPr>
        <p:txBody>
          <a:bodyPr/>
          <a:lstStyle/>
          <a:p>
            <a:r>
              <a:rPr lang="uk-UA" dirty="0" smtClean="0"/>
              <a:t>Зведений ЕК бібліотек ЗВО м. Харкова</a:t>
            </a:r>
            <a:endParaRPr lang="ru-RU" dirty="0"/>
          </a:p>
        </p:txBody>
      </p:sp>
      <p:pic>
        <p:nvPicPr>
          <p:cNvPr id="4" name="зведений каталог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700" y="1042820"/>
            <a:ext cx="10198992" cy="573680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 flipH="1">
            <a:off x="9511919" y="3198593"/>
            <a:ext cx="2680081" cy="35111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69025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082675"/>
            <a:ext cx="4033838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58319" y="1910834"/>
            <a:ext cx="7420622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uk-UA" altLang="zh-CN" sz="8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Вдалого </a:t>
            </a:r>
            <a:endParaRPr lang="uk-UA" altLang="zh-CN" sz="80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 eaLnBrk="1" hangingPunct="1"/>
            <a:r>
              <a:rPr lang="uk-UA" altLang="zh-CN" sz="8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uk-UA" altLang="zh-CN" sz="8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     пошуку!</a:t>
            </a:r>
            <a:endParaRPr lang="zh-CN" altLang="en-US" sz="8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607402" y="4705220"/>
            <a:ext cx="568619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2000" b="1" dirty="0" smtClean="0">
                <a:latin typeface="Arial Narrow" panose="020B0606020202030204" pitchFamily="34" charset="0"/>
              </a:rPr>
              <a:t>Наталія Чернишенко</a:t>
            </a:r>
            <a:r>
              <a:rPr lang="uk-UA" altLang="ru-RU" sz="2000" dirty="0" smtClean="0">
                <a:latin typeface="Arial Narrow" panose="020B0606020202030204" pitchFamily="34" charset="0"/>
              </a:rPr>
              <a:t>,</a:t>
            </a:r>
            <a:endParaRPr lang="uk-UA" altLang="ru-RU" sz="2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uk-UA" altLang="ru-RU" sz="2000" dirty="0" smtClean="0">
                <a:latin typeface="Arial Narrow" panose="020B0606020202030204" pitchFamily="34" charset="0"/>
              </a:rPr>
              <a:t>провідний бібліотекар</a:t>
            </a:r>
            <a:r>
              <a:rPr lang="en-US" altLang="ru-RU" sz="2000" dirty="0" smtClean="0">
                <a:latin typeface="Arial Narrow" panose="020B0606020202030204" pitchFamily="34" charset="0"/>
              </a:rPr>
              <a:t> </a:t>
            </a:r>
            <a:r>
              <a:rPr lang="uk-UA" altLang="ru-RU" sz="2000" dirty="0" smtClean="0">
                <a:latin typeface="Arial Narrow" panose="020B0606020202030204" pitchFamily="34" charset="0"/>
              </a:rPr>
              <a:t>Комунального закладу </a:t>
            </a:r>
            <a:endParaRPr lang="en-US" altLang="ru-RU" sz="2000" dirty="0" smtClean="0">
              <a:latin typeface="Arial Narrow" panose="020B0606020202030204" pitchFamily="34" charset="0"/>
            </a:endParaRPr>
          </a:p>
          <a:p>
            <a:pPr eaLnBrk="1" hangingPunct="1"/>
            <a:r>
              <a:rPr lang="uk-UA" altLang="ru-RU" sz="2000" dirty="0" smtClean="0">
                <a:latin typeface="Arial Narrow" panose="020B0606020202030204" pitchFamily="34" charset="0"/>
              </a:rPr>
              <a:t>«Харківська </a:t>
            </a:r>
            <a:r>
              <a:rPr lang="uk-UA" altLang="ru-RU" sz="2000" dirty="0" err="1" smtClean="0">
                <a:latin typeface="Arial Narrow" panose="020B0606020202030204" pitchFamily="34" charset="0"/>
              </a:rPr>
              <a:t>гуманітарно</a:t>
            </a:r>
            <a:r>
              <a:rPr lang="uk-UA" altLang="ru-RU" sz="2000" dirty="0" smtClean="0">
                <a:latin typeface="Arial Narrow" panose="020B0606020202030204" pitchFamily="34" charset="0"/>
              </a:rPr>
              <a:t>-педагогічна академія»</a:t>
            </a:r>
          </a:p>
          <a:p>
            <a:pPr eaLnBrk="1" hangingPunct="1"/>
            <a:r>
              <a:rPr lang="uk-UA" altLang="ru-RU" sz="2000" dirty="0" smtClean="0">
                <a:latin typeface="Arial Narrow" panose="020B0606020202030204" pitchFamily="34" charset="0"/>
              </a:rPr>
              <a:t>Харківської обласної ради,</a:t>
            </a:r>
            <a:endParaRPr lang="uk-UA" altLang="ru-RU" sz="2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ru-RU" sz="2000" dirty="0" smtClean="0">
                <a:latin typeface="Arial Narrow" panose="020B0606020202030204" pitchFamily="34" charset="0"/>
              </a:rPr>
              <a:t>bibl.vet.kharkov@gmail.com</a:t>
            </a:r>
            <a:endParaRPr lang="en-US" altLang="ru-RU" sz="2000" dirty="0">
              <a:latin typeface="Arial Narrow" panose="020B0606020202030204" pitchFamily="34" charset="0"/>
            </a:endParaRPr>
          </a:p>
          <a:p>
            <a:pPr eaLnBrk="1" hangingPunct="1"/>
            <a:endParaRPr lang="en-US" altLang="ru-RU" sz="2000" dirty="0">
              <a:latin typeface="Calibri" panose="020F0502020204030204" pitchFamily="34" charset="0"/>
            </a:endParaRPr>
          </a:p>
          <a:p>
            <a:pPr eaLnBrk="1" hangingPunct="1"/>
            <a:endParaRPr lang="uk-UA" altLang="ru-RU" sz="2000" dirty="0">
              <a:latin typeface="Calibri" panose="020F0502020204030204" pitchFamily="34" charset="0"/>
            </a:endParaRPr>
          </a:p>
          <a:p>
            <a:pPr eaLnBrk="1" hangingPunct="1"/>
            <a:endParaRPr lang="uk-UA" altLang="ru-RU" dirty="0">
              <a:latin typeface="Calibri" panose="020F0502020204030204" pitchFamily="34" charset="0"/>
            </a:endParaRPr>
          </a:p>
          <a:p>
            <a:pPr eaLnBrk="1" hangingPunct="1"/>
            <a:endParaRPr lang="ru-RU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8257" r="1351" b="14665"/>
          <a:stretch/>
        </p:blipFill>
        <p:spPr bwMode="auto">
          <a:xfrm>
            <a:off x="313507" y="748936"/>
            <a:ext cx="11617649" cy="517289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Стрелка вправо 6"/>
          <p:cNvSpPr/>
          <p:nvPr/>
        </p:nvSpPr>
        <p:spPr>
          <a:xfrm rot="2634191">
            <a:off x="3358750" y="1806761"/>
            <a:ext cx="448632" cy="849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2634191">
            <a:off x="2475341" y="1806761"/>
            <a:ext cx="448632" cy="849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2634191">
            <a:off x="1590911" y="1818491"/>
            <a:ext cx="448632" cy="849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58788" y="1960726"/>
            <a:ext cx="1193075" cy="3094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2634191">
            <a:off x="1794034" y="2981085"/>
            <a:ext cx="448632" cy="849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415348" y="5126292"/>
            <a:ext cx="1193075" cy="3094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79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7" t="8422" r="12361" b="12362"/>
          <a:stretch/>
        </p:blipFill>
        <p:spPr bwMode="auto">
          <a:xfrm>
            <a:off x="461554" y="104502"/>
            <a:ext cx="11138263" cy="658667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 flipV="1">
            <a:off x="583475" y="418012"/>
            <a:ext cx="5050971" cy="174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трелка вправо 5"/>
          <p:cNvSpPr/>
          <p:nvPr/>
        </p:nvSpPr>
        <p:spPr>
          <a:xfrm rot="2634191">
            <a:off x="102254" y="1876787"/>
            <a:ext cx="448632" cy="849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2634191">
            <a:off x="6737581" y="3945924"/>
            <a:ext cx="248831" cy="1726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2634191">
            <a:off x="5906270" y="3959169"/>
            <a:ext cx="248831" cy="1726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2634191">
            <a:off x="4312244" y="3985909"/>
            <a:ext cx="248831" cy="1726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3261360" y="3653246"/>
            <a:ext cx="5050971" cy="174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9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92"/>
            <a:ext cx="12139748" cy="6828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59131" y="1385961"/>
            <a:ext cx="5390606" cy="3094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29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0" t="7987" r="17245" b="6539"/>
          <a:stretch/>
        </p:blipFill>
        <p:spPr bwMode="auto">
          <a:xfrm>
            <a:off x="2151016" y="823828"/>
            <a:ext cx="7680959" cy="569412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96343" y="104501"/>
            <a:ext cx="5190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latin typeface="Arial Narrow" pitchFamily="34" charset="0"/>
              </a:rPr>
              <a:t>Пристатейна</a:t>
            </a:r>
            <a:r>
              <a:rPr lang="ru-RU" sz="3200" dirty="0" smtClean="0">
                <a:latin typeface="Arial Narrow" pitchFamily="34" charset="0"/>
              </a:rPr>
              <a:t> </a:t>
            </a:r>
            <a:r>
              <a:rPr lang="ru-RU" sz="3200" dirty="0" err="1" smtClean="0">
                <a:latin typeface="Arial Narrow" pitchFamily="34" charset="0"/>
              </a:rPr>
              <a:t>бібліографія</a:t>
            </a:r>
            <a:endParaRPr lang="ru-RU" sz="3200" dirty="0">
              <a:latin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93919" y="4890928"/>
            <a:ext cx="905692" cy="1861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368732" y="1445623"/>
            <a:ext cx="11495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трелка вправо 9"/>
          <p:cNvSpPr/>
          <p:nvPr/>
        </p:nvSpPr>
        <p:spPr>
          <a:xfrm rot="10610402">
            <a:off x="5738095" y="4897716"/>
            <a:ext cx="248831" cy="1726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33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游ゴシック Light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4237</TotalTime>
  <Words>755</Words>
  <Application>Microsoft Office PowerPoint</Application>
  <PresentationFormat>Произвольный</PresentationFormat>
  <Paragraphs>157</Paragraphs>
  <Slides>58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Office 主题​​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http://www.clarivate.com</vt:lpstr>
      <vt:lpstr>http://www.clarivate.com</vt:lpstr>
      <vt:lpstr>ПОШУК АВТОРІВ У WEB OF SCIENCE</vt:lpstr>
      <vt:lpstr>ПОШУК АВТОРІВ У WEB OF SCIENCE</vt:lpstr>
      <vt:lpstr>Презентация PowerPoint</vt:lpstr>
      <vt:lpstr>Презентация PowerPoint</vt:lpstr>
      <vt:lpstr>ПОШУК ДОКУМЕНТІВ У WEB OF SCIENCE</vt:lpstr>
      <vt:lpstr>ПОШУК ДОКУМЕНТІВ У WEB OF SCIENCE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Електронна бібліотека НАПН України</vt:lpstr>
      <vt:lpstr>НАУКОВА ПЕРІОДИКА УКРАЇНИ</vt:lpstr>
      <vt:lpstr>Презентация PowerPoint</vt:lpstr>
      <vt:lpstr>Презентация PowerPoint</vt:lpstr>
      <vt:lpstr>Наукові записки кафедри педагогіки</vt:lpstr>
      <vt:lpstr>Наукові записки кафедри педагогіки</vt:lpstr>
      <vt:lpstr>Презентация PowerPoint</vt:lpstr>
      <vt:lpstr>Презентация PowerPoint</vt:lpstr>
      <vt:lpstr>Репозитарії ЗВО України</vt:lpstr>
      <vt:lpstr>Цифровий репозиторій ХГПА</vt:lpstr>
      <vt:lpstr>Презентация PowerPoint</vt:lpstr>
      <vt:lpstr>Зведений ЕК бібліотек ЗВО м. Харкова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User</cp:lastModifiedBy>
  <cp:revision>142</cp:revision>
  <dcterms:created xsi:type="dcterms:W3CDTF">2015-11-05T07:26:36Z</dcterms:created>
  <dcterms:modified xsi:type="dcterms:W3CDTF">2020-05-28T08:39:07Z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1033-11.2.0.9075</vt:lpwstr>
  </property>
</Properties>
</file>